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3"/>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12192000"/>
  <p:notesSz cx="6858000" cy="9144000"/>
  <p:embeddedFontLst>
    <p:embeddedFont>
      <p:font typeface="Gill Sans"/>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8" roundtripDataSignature="AMtx7mihO4+6wzFZSK5Elb7tMH68RRov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GillSans-bold.fntdata"/><Relationship Id="rId16" Type="http://schemas.openxmlformats.org/officeDocument/2006/relationships/font" Target="fonts/GillSans-regular.fntdata"/><Relationship Id="rId5" Type="http://schemas.openxmlformats.org/officeDocument/2006/relationships/notesMaster" Target="notesMasters/notesMaster1.xml"/><Relationship Id="rId6" Type="http://schemas.openxmlformats.org/officeDocument/2006/relationships/slide" Target="slides/slide1.xml"/><Relationship Id="rId18" Type="http://customschemas.google.com/relationships/presentationmetadata" Target="meta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7df36f0374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df36f03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7df36f0374_1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7df36f0374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2"/>
        </a:solidFill>
      </p:bgPr>
    </p:bg>
    <p:spTree>
      <p:nvGrpSpPr>
        <p:cNvPr id="11" name="Shape 11"/>
        <p:cNvGrpSpPr/>
        <p:nvPr/>
      </p:nvGrpSpPr>
      <p:grpSpPr>
        <a:xfrm>
          <a:off x="0" y="0"/>
          <a:ext cx="0" cy="0"/>
          <a:chOff x="0" y="0"/>
          <a:chExt cx="0" cy="0"/>
        </a:xfrm>
      </p:grpSpPr>
      <p:sp>
        <p:nvSpPr>
          <p:cNvPr id="12" name="Google Shape;12;p12"/>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2"/>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p:txBody>
      </p:sp>
      <p:sp>
        <p:nvSpPr>
          <p:cNvPr id="14" name="Google Shape;14;p1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2"/>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74" name="Shape 74"/>
        <p:cNvGrpSpPr/>
        <p:nvPr/>
      </p:nvGrpSpPr>
      <p:grpSpPr>
        <a:xfrm>
          <a:off x="0" y="0"/>
          <a:ext cx="0" cy="0"/>
          <a:chOff x="0" y="0"/>
          <a:chExt cx="0" cy="0"/>
        </a:xfrm>
      </p:grpSpPr>
      <p:sp>
        <p:nvSpPr>
          <p:cNvPr id="75" name="Google Shape;75;p20"/>
          <p:cNvSpPr/>
          <p:nvPr/>
        </p:nvSpPr>
        <p:spPr>
          <a:xfrm>
            <a:off x="0" y="0"/>
            <a:ext cx="6095999"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0"/>
          <p:cNvSpPr txBox="1"/>
          <p:nvPr>
            <p:ph type="title"/>
          </p:nvPr>
        </p:nvSpPr>
        <p:spPr>
          <a:xfrm>
            <a:off x="808523" y="2243828"/>
            <a:ext cx="4494998" cy="1134640"/>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20"/>
          <p:cNvSpPr/>
          <p:nvPr>
            <p:ph idx="2" type="pic"/>
          </p:nvPr>
        </p:nvSpPr>
        <p:spPr>
          <a:xfrm>
            <a:off x="6095999" y="0"/>
            <a:ext cx="6102097" cy="6858000"/>
          </a:xfrm>
          <a:prstGeom prst="rect">
            <a:avLst/>
          </a:prstGeom>
          <a:solidFill>
            <a:srgbClr val="BFBFBF"/>
          </a:solidFill>
          <a:ln>
            <a:noFill/>
          </a:ln>
        </p:spPr>
        <p:txBody>
          <a:bodyPr anchorCtr="0" anchor="t" bIns="45700" lIns="91425" spcFirstLastPara="1" rIns="91425" wrap="square" tIns="45700">
            <a:normAutofit/>
          </a:bodyPr>
          <a:lstStyle>
            <a:lvl1pPr lvl="0" marR="0" rtl="0" algn="l">
              <a:lnSpc>
                <a:spcPct val="100000"/>
              </a:lnSpc>
              <a:spcBef>
                <a:spcPts val="1000"/>
              </a:spcBef>
              <a:spcAft>
                <a:spcPts val="0"/>
              </a:spcAft>
              <a:buClr>
                <a:schemeClr val="accent2"/>
              </a:buClr>
              <a:buSzPts val="3200"/>
              <a:buFont typeface="Arial"/>
              <a:buNone/>
              <a:defRPr b="0" i="0" sz="3200" u="none" cap="none" strike="noStrike">
                <a:solidFill>
                  <a:srgbClr val="FEFEFE"/>
                </a:solidFill>
                <a:latin typeface="Gill Sans"/>
                <a:ea typeface="Gill Sans"/>
                <a:cs typeface="Gill Sans"/>
                <a:sym typeface="Gill Sans"/>
              </a:defRPr>
            </a:lvl1pPr>
            <a:lvl2pPr lvl="1" marR="0" rtl="0" algn="l">
              <a:lnSpc>
                <a:spcPct val="100000"/>
              </a:lnSpc>
              <a:spcBef>
                <a:spcPts val="1000"/>
              </a:spcBef>
              <a:spcAft>
                <a:spcPts val="0"/>
              </a:spcAft>
              <a:buClr>
                <a:schemeClr val="accent2"/>
              </a:buClr>
              <a:buSzPts val="2800"/>
              <a:buFont typeface="Arial"/>
              <a:buNone/>
              <a:defRPr b="0" i="0" sz="2800" u="none" cap="none" strike="noStrike">
                <a:solidFill>
                  <a:srgbClr val="262626"/>
                </a:solidFill>
                <a:latin typeface="Gill Sans"/>
                <a:ea typeface="Gill Sans"/>
                <a:cs typeface="Gill Sans"/>
                <a:sym typeface="Gill Sans"/>
              </a:defRPr>
            </a:lvl2pPr>
            <a:lvl3pPr lvl="2" marR="0" rtl="0" algn="l">
              <a:lnSpc>
                <a:spcPct val="100000"/>
              </a:lnSpc>
              <a:spcBef>
                <a:spcPts val="1000"/>
              </a:spcBef>
              <a:spcAft>
                <a:spcPts val="0"/>
              </a:spcAft>
              <a:buClr>
                <a:schemeClr val="accent2"/>
              </a:buClr>
              <a:buSzPts val="2400"/>
              <a:buFont typeface="Arial"/>
              <a:buNone/>
              <a:defRPr b="0" i="0" sz="2400" u="none" cap="none" strike="noStrike">
                <a:solidFill>
                  <a:srgbClr val="262626"/>
                </a:solidFill>
                <a:latin typeface="Gill Sans"/>
                <a:ea typeface="Gill Sans"/>
                <a:cs typeface="Gill Sans"/>
                <a:sym typeface="Gill Sans"/>
              </a:defRPr>
            </a:lvl3pPr>
            <a:lvl4pPr lvl="3" marR="0" rtl="0" algn="l">
              <a:lnSpc>
                <a:spcPct val="100000"/>
              </a:lnSpc>
              <a:spcBef>
                <a:spcPts val="1000"/>
              </a:spcBef>
              <a:spcAft>
                <a:spcPts val="0"/>
              </a:spcAft>
              <a:buClr>
                <a:schemeClr val="accent2"/>
              </a:buClr>
              <a:buSzPts val="2000"/>
              <a:buFont typeface="Arial"/>
              <a:buNone/>
              <a:defRPr b="0" i="0" sz="2000" u="none" cap="none" strike="noStrike">
                <a:solidFill>
                  <a:srgbClr val="262626"/>
                </a:solidFill>
                <a:latin typeface="Gill Sans"/>
                <a:ea typeface="Gill Sans"/>
                <a:cs typeface="Gill Sans"/>
                <a:sym typeface="Gill Sans"/>
              </a:defRPr>
            </a:lvl4pPr>
            <a:lvl5pPr lvl="4" marR="0" rtl="0" algn="l">
              <a:lnSpc>
                <a:spcPct val="100000"/>
              </a:lnSpc>
              <a:spcBef>
                <a:spcPts val="1000"/>
              </a:spcBef>
              <a:spcAft>
                <a:spcPts val="0"/>
              </a:spcAft>
              <a:buClr>
                <a:schemeClr val="accent2"/>
              </a:buClr>
              <a:buSzPts val="2000"/>
              <a:buFont typeface="Arial"/>
              <a:buNone/>
              <a:defRPr b="0" i="0" sz="2000" u="none" cap="none" strike="noStrike">
                <a:solidFill>
                  <a:srgbClr val="262626"/>
                </a:solidFill>
                <a:latin typeface="Gill Sans"/>
                <a:ea typeface="Gill Sans"/>
                <a:cs typeface="Gill Sans"/>
                <a:sym typeface="Gill Sans"/>
              </a:defRPr>
            </a:lvl5pPr>
            <a:lvl6pPr lvl="5"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Gill Sans"/>
                <a:ea typeface="Gill Sans"/>
                <a:cs typeface="Gill Sans"/>
                <a:sym typeface="Gill Sans"/>
              </a:defRPr>
            </a:lvl6pPr>
            <a:lvl7pPr lvl="6"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Gill Sans"/>
                <a:ea typeface="Gill Sans"/>
                <a:cs typeface="Gill Sans"/>
                <a:sym typeface="Gill Sans"/>
              </a:defRPr>
            </a:lvl7pPr>
            <a:lvl8pPr lvl="7"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Gill Sans"/>
                <a:ea typeface="Gill Sans"/>
                <a:cs typeface="Gill Sans"/>
                <a:sym typeface="Gill Sans"/>
              </a:defRPr>
            </a:lvl8pPr>
            <a:lvl9pPr lvl="8" marR="0" rtl="0" algn="l">
              <a:lnSpc>
                <a:spcPct val="100000"/>
              </a:lnSpc>
              <a:spcBef>
                <a:spcPts val="1000"/>
              </a:spcBef>
              <a:spcAft>
                <a:spcPts val="0"/>
              </a:spcAft>
              <a:buClr>
                <a:schemeClr val="accent2"/>
              </a:buClr>
              <a:buSzPts val="2000"/>
              <a:buFont typeface="Arial"/>
              <a:buNone/>
              <a:defRPr b="0" i="0" sz="2000" u="none" cap="none" strike="noStrike">
                <a:solidFill>
                  <a:schemeClr val="dk1"/>
                </a:solidFill>
                <a:latin typeface="Gill Sans"/>
                <a:ea typeface="Gill Sans"/>
                <a:cs typeface="Gill Sans"/>
                <a:sym typeface="Gill Sans"/>
              </a:defRPr>
            </a:lvl9pPr>
          </a:lstStyle>
          <a:p/>
        </p:txBody>
      </p:sp>
      <p:sp>
        <p:nvSpPr>
          <p:cNvPr id="78" name="Google Shape;78;p20"/>
          <p:cNvSpPr txBox="1"/>
          <p:nvPr>
            <p:ph idx="1" type="body"/>
          </p:nvPr>
        </p:nvSpPr>
        <p:spPr>
          <a:xfrm>
            <a:off x="1115568" y="3549918"/>
            <a:ext cx="3794760" cy="2194037"/>
          </a:xfrm>
          <a:prstGeom prst="rect">
            <a:avLst/>
          </a:prstGeom>
          <a:noFill/>
          <a:ln>
            <a:noFill/>
          </a:ln>
        </p:spPr>
        <p:txBody>
          <a:bodyPr anchorCtr="1" anchor="t" bIns="45700" lIns="91425" spcFirstLastPara="1" rIns="91425" wrap="square" tIns="45700">
            <a:normAutofit/>
          </a:bodyPr>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79" name="Google Shape;79;p20"/>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0"/>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20"/>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82" name="Shape 82"/>
        <p:cNvGrpSpPr/>
        <p:nvPr/>
      </p:nvGrpSpPr>
      <p:grpSpPr>
        <a:xfrm>
          <a:off x="0" y="0"/>
          <a:ext cx="0" cy="0"/>
          <a:chOff x="0" y="0"/>
          <a:chExt cx="0" cy="0"/>
        </a:xfrm>
      </p:grpSpPr>
      <p:sp>
        <p:nvSpPr>
          <p:cNvPr id="83" name="Google Shape;83;p21"/>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21"/>
          <p:cNvSpPr txBox="1"/>
          <p:nvPr>
            <p:ph idx="1" type="body"/>
          </p:nvPr>
        </p:nvSpPr>
        <p:spPr>
          <a:xfrm rot="5400000">
            <a:off x="4545009" y="324171"/>
            <a:ext cx="3101983" cy="7729728"/>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85" name="Google Shape;85;p2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1"/>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88" name="Shape 88"/>
        <p:cNvGrpSpPr/>
        <p:nvPr/>
      </p:nvGrpSpPr>
      <p:grpSpPr>
        <a:xfrm>
          <a:off x="0" y="0"/>
          <a:ext cx="0" cy="0"/>
          <a:chOff x="0" y="0"/>
          <a:chExt cx="0" cy="0"/>
        </a:xfrm>
      </p:grpSpPr>
      <p:sp>
        <p:nvSpPr>
          <p:cNvPr id="89" name="Google Shape;89;p22"/>
          <p:cNvSpPr txBox="1"/>
          <p:nvPr>
            <p:ph type="title"/>
          </p:nvPr>
        </p:nvSpPr>
        <p:spPr>
          <a:xfrm rot="5400000">
            <a:off x="6810676" y="2779696"/>
            <a:ext cx="4983480" cy="1298608"/>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22"/>
          <p:cNvSpPr txBox="1"/>
          <p:nvPr>
            <p:ph idx="1" type="body"/>
          </p:nvPr>
        </p:nvSpPr>
        <p:spPr>
          <a:xfrm rot="5400000">
            <a:off x="2838640" y="329755"/>
            <a:ext cx="4983480" cy="6198489"/>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91" name="Google Shape;91;p2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2"/>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3" name="Shape 23"/>
        <p:cNvGrpSpPr/>
        <p:nvPr/>
      </p:nvGrpSpPr>
      <p:grpSpPr>
        <a:xfrm>
          <a:off x="0" y="0"/>
          <a:ext cx="0" cy="0"/>
          <a:chOff x="0" y="0"/>
          <a:chExt cx="0" cy="0"/>
        </a:xfrm>
      </p:grpSpPr>
      <p:sp>
        <p:nvSpPr>
          <p:cNvPr id="24" name="Google Shape;24;p13"/>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3"/>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26" name="Google Shape;26;p13"/>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3"/>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3"/>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29" name="Shape 29"/>
        <p:cNvGrpSpPr/>
        <p:nvPr/>
      </p:nvGrpSpPr>
      <p:grpSpPr>
        <a:xfrm>
          <a:off x="0" y="0"/>
          <a:ext cx="0" cy="0"/>
          <a:chOff x="0" y="0"/>
          <a:chExt cx="0" cy="0"/>
        </a:xfrm>
      </p:grpSpPr>
      <p:sp>
        <p:nvSpPr>
          <p:cNvPr id="30" name="Google Shape;30;p14"/>
          <p:cNvSpPr/>
          <p:nvPr/>
        </p:nvSpPr>
        <p:spPr>
          <a:xfrm>
            <a:off x="0" y="0"/>
            <a:ext cx="6096000"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14"/>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rm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14"/>
          <p:cNvSpPr txBox="1"/>
          <p:nvPr>
            <p:ph idx="1" type="body"/>
          </p:nvPr>
        </p:nvSpPr>
        <p:spPr>
          <a:xfrm>
            <a:off x="6736080" y="804672"/>
            <a:ext cx="4815840" cy="5248656"/>
          </a:xfrm>
          <a:prstGeom prst="rect">
            <a:avLst/>
          </a:prstGeom>
          <a:noFill/>
          <a:ln>
            <a:noFill/>
          </a:ln>
        </p:spPr>
        <p:txBody>
          <a:bodyPr anchorCtr="0" anchor="t" bIns="45700" lIns="91425" spcFirstLastPara="1" rIns="91425" wrap="square" tIns="45700">
            <a:normAutofit/>
          </a:bodyPr>
          <a:lstStyle>
            <a:lvl1pPr indent="-349250" lvl="0" marL="457200" algn="l">
              <a:lnSpc>
                <a:spcPct val="100000"/>
              </a:lnSpc>
              <a:spcBef>
                <a:spcPts val="1000"/>
              </a:spcBef>
              <a:spcAft>
                <a:spcPts val="0"/>
              </a:spcAft>
              <a:buSzPts val="1900"/>
              <a:buChar char="•"/>
              <a:defRPr sz="1900">
                <a:solidFill>
                  <a:schemeClr val="dk1"/>
                </a:solidFill>
              </a:defRPr>
            </a:lvl1pPr>
            <a:lvl2pPr indent="-330200" lvl="1" marL="914400" algn="l">
              <a:lnSpc>
                <a:spcPct val="100000"/>
              </a:lnSpc>
              <a:spcBef>
                <a:spcPts val="1000"/>
              </a:spcBef>
              <a:spcAft>
                <a:spcPts val="0"/>
              </a:spcAft>
              <a:buSzPts val="1600"/>
              <a:buChar char="•"/>
              <a:defRPr sz="1600">
                <a:solidFill>
                  <a:schemeClr val="dk1"/>
                </a:solidFill>
              </a:defRPr>
            </a:lvl2pPr>
            <a:lvl3pPr indent="-330200" lvl="2" marL="1371600" algn="l">
              <a:lnSpc>
                <a:spcPct val="100000"/>
              </a:lnSpc>
              <a:spcBef>
                <a:spcPts val="1000"/>
              </a:spcBef>
              <a:spcAft>
                <a:spcPts val="0"/>
              </a:spcAft>
              <a:buSzPts val="1600"/>
              <a:buChar char="•"/>
              <a:defRPr sz="1600">
                <a:solidFill>
                  <a:schemeClr val="dk1"/>
                </a:solidFill>
              </a:defRPr>
            </a:lvl3pPr>
            <a:lvl4pPr indent="-330200" lvl="3" marL="1828800" algn="l">
              <a:lnSpc>
                <a:spcPct val="100000"/>
              </a:lnSpc>
              <a:spcBef>
                <a:spcPts val="1000"/>
              </a:spcBef>
              <a:spcAft>
                <a:spcPts val="0"/>
              </a:spcAft>
              <a:buSzPts val="1600"/>
              <a:buChar char="•"/>
              <a:defRPr sz="1600">
                <a:solidFill>
                  <a:schemeClr val="dk1"/>
                </a:solidFill>
              </a:defRPr>
            </a:lvl4pPr>
            <a:lvl5pPr indent="-330200" lvl="4" marL="2286000" algn="l">
              <a:lnSpc>
                <a:spcPct val="100000"/>
              </a:lnSpc>
              <a:spcBef>
                <a:spcPts val="1000"/>
              </a:spcBef>
              <a:spcAft>
                <a:spcPts val="0"/>
              </a:spcAft>
              <a:buSzPts val="1600"/>
              <a:buChar char="•"/>
              <a:defRPr sz="1600">
                <a:solidFill>
                  <a:schemeClr val="dk1"/>
                </a:solidFill>
              </a:defRPr>
            </a:lvl5pPr>
            <a:lvl6pPr indent="-330200" lvl="5" marL="2743200" algn="l">
              <a:lnSpc>
                <a:spcPct val="100000"/>
              </a:lnSpc>
              <a:spcBef>
                <a:spcPts val="1000"/>
              </a:spcBef>
              <a:spcAft>
                <a:spcPts val="0"/>
              </a:spcAft>
              <a:buSzPts val="1600"/>
              <a:buChar char="•"/>
              <a:defRPr sz="1600"/>
            </a:lvl6pPr>
            <a:lvl7pPr indent="-330200" lvl="6" marL="3200400" algn="l">
              <a:lnSpc>
                <a:spcPct val="100000"/>
              </a:lnSpc>
              <a:spcBef>
                <a:spcPts val="1000"/>
              </a:spcBef>
              <a:spcAft>
                <a:spcPts val="0"/>
              </a:spcAft>
              <a:buSzPts val="1600"/>
              <a:buChar char="•"/>
              <a:defRPr sz="1600"/>
            </a:lvl7pPr>
            <a:lvl8pPr indent="-330200" lvl="7" marL="3657600" algn="l">
              <a:lnSpc>
                <a:spcPct val="100000"/>
              </a:lnSpc>
              <a:spcBef>
                <a:spcPts val="1000"/>
              </a:spcBef>
              <a:spcAft>
                <a:spcPts val="0"/>
              </a:spcAft>
              <a:buSzPts val="1600"/>
              <a:buChar char="•"/>
              <a:defRPr sz="1600"/>
            </a:lvl8pPr>
            <a:lvl9pPr indent="-330200" lvl="8" marL="4114800" algn="l">
              <a:lnSpc>
                <a:spcPct val="100000"/>
              </a:lnSpc>
              <a:spcBef>
                <a:spcPts val="1000"/>
              </a:spcBef>
              <a:spcAft>
                <a:spcPts val="0"/>
              </a:spcAft>
              <a:buSzPts val="1600"/>
              <a:buChar char="•"/>
              <a:defRPr sz="1600"/>
            </a:lvl9pPr>
          </a:lstStyle>
          <a:p/>
        </p:txBody>
      </p:sp>
      <p:sp>
        <p:nvSpPr>
          <p:cNvPr id="33" name="Google Shape;33;p14"/>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normAutofit/>
          </a:bodyPr>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34" name="Google Shape;34;p14"/>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4"/>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4"/>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7" name="Shape 37"/>
        <p:cNvGrpSpPr/>
        <p:nvPr/>
      </p:nvGrpSpPr>
      <p:grpSpPr>
        <a:xfrm>
          <a:off x="0" y="0"/>
          <a:ext cx="0" cy="0"/>
          <a:chOff x="0" y="0"/>
          <a:chExt cx="0" cy="0"/>
        </a:xfrm>
      </p:grpSpPr>
      <p:sp>
        <p:nvSpPr>
          <p:cNvPr id="38" name="Google Shape;38;p15"/>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15"/>
          <p:cNvSpPr txBox="1"/>
          <p:nvPr>
            <p:ph idx="1" type="body"/>
          </p:nvPr>
        </p:nvSpPr>
        <p:spPr>
          <a:xfrm>
            <a:off x="1581912" y="2638044"/>
            <a:ext cx="4271771" cy="310198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40" name="Google Shape;40;p15"/>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41" name="Google Shape;41;p15"/>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5"/>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5"/>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2"/>
        </a:solidFill>
      </p:bgPr>
    </p:bg>
    <p:spTree>
      <p:nvGrpSpPr>
        <p:cNvPr id="44" name="Shape 44"/>
        <p:cNvGrpSpPr/>
        <p:nvPr/>
      </p:nvGrpSpPr>
      <p:grpSpPr>
        <a:xfrm>
          <a:off x="0" y="0"/>
          <a:ext cx="0" cy="0"/>
          <a:chOff x="0" y="0"/>
          <a:chExt cx="0" cy="0"/>
        </a:xfrm>
      </p:grpSpPr>
      <p:sp>
        <p:nvSpPr>
          <p:cNvPr id="45" name="Google Shape;45;p11"/>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11"/>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p:txBody>
      </p:sp>
      <p:sp>
        <p:nvSpPr>
          <p:cNvPr id="47" name="Google Shape;47;p1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1"/>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1"/>
        </a:solidFill>
      </p:bgPr>
    </p:bg>
    <p:spTree>
      <p:nvGrpSpPr>
        <p:cNvPr id="50" name="Shape 50"/>
        <p:cNvGrpSpPr/>
        <p:nvPr/>
      </p:nvGrpSpPr>
      <p:grpSpPr>
        <a:xfrm>
          <a:off x="0" y="0"/>
          <a:ext cx="0" cy="0"/>
          <a:chOff x="0" y="0"/>
          <a:chExt cx="0" cy="0"/>
        </a:xfrm>
      </p:grpSpPr>
      <p:sp>
        <p:nvSpPr>
          <p:cNvPr id="51" name="Google Shape;51;p16"/>
          <p:cNvSpPr txBox="1"/>
          <p:nvPr>
            <p:ph type="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16"/>
          <p:cNvSpPr txBox="1"/>
          <p:nvPr>
            <p:ph idx="1" type="body"/>
          </p:nvPr>
        </p:nvSpPr>
        <p:spPr>
          <a:xfrm>
            <a:off x="2695194" y="4352465"/>
            <a:ext cx="6801612" cy="1265082"/>
          </a:xfrm>
          <a:prstGeom prst="rect">
            <a:avLst/>
          </a:prstGeom>
          <a:noFill/>
          <a:ln>
            <a:noFill/>
          </a:ln>
        </p:spPr>
        <p:txBody>
          <a:bodyPr anchorCtr="1" anchor="t" bIns="45700" lIns="91425" spcFirstLastPara="1" rIns="91425" wrap="square" tIns="45700">
            <a:normAutofit/>
          </a:bodyPr>
          <a:lstStyle>
            <a:lvl1pPr indent="-228600" lvl="0" marL="457200" algn="l">
              <a:lnSpc>
                <a:spcPct val="100000"/>
              </a:lnSpc>
              <a:spcBef>
                <a:spcPts val="1000"/>
              </a:spcBef>
              <a:spcAft>
                <a:spcPts val="0"/>
              </a:spcAft>
              <a:buSzPts val="2000"/>
              <a:buNone/>
              <a:defRPr sz="2000">
                <a:solidFill>
                  <a:schemeClr val="lt1"/>
                </a:solidFill>
              </a:defRPr>
            </a:lvl1pPr>
            <a:lvl2pPr indent="-228600" lvl="1" marL="914400" algn="l">
              <a:lnSpc>
                <a:spcPct val="100000"/>
              </a:lnSpc>
              <a:spcBef>
                <a:spcPts val="1000"/>
              </a:spcBef>
              <a:spcAft>
                <a:spcPts val="0"/>
              </a:spcAft>
              <a:buSzPts val="2000"/>
              <a:buNone/>
              <a:defRPr sz="2000">
                <a:solidFill>
                  <a:schemeClr val="lt1"/>
                </a:solidFill>
              </a:defRPr>
            </a:lvl2pPr>
            <a:lvl3pPr indent="-228600" lvl="2" marL="1371600" algn="l">
              <a:lnSpc>
                <a:spcPct val="100000"/>
              </a:lnSpc>
              <a:spcBef>
                <a:spcPts val="1000"/>
              </a:spcBef>
              <a:spcAft>
                <a:spcPts val="0"/>
              </a:spcAft>
              <a:buSzPts val="1800"/>
              <a:buNone/>
              <a:defRPr sz="1800">
                <a:solidFill>
                  <a:schemeClr val="lt1"/>
                </a:solidFill>
              </a:defRPr>
            </a:lvl3pPr>
            <a:lvl4pPr indent="-228600" lvl="3" marL="1828800" algn="l">
              <a:lnSpc>
                <a:spcPct val="100000"/>
              </a:lnSpc>
              <a:spcBef>
                <a:spcPts val="1000"/>
              </a:spcBef>
              <a:spcAft>
                <a:spcPts val="0"/>
              </a:spcAft>
              <a:buSzPts val="1600"/>
              <a:buNone/>
              <a:defRPr sz="1600">
                <a:solidFill>
                  <a:schemeClr val="lt1"/>
                </a:solidFill>
              </a:defRPr>
            </a:lvl4pPr>
            <a:lvl5pPr indent="-228600" lvl="4" marL="2286000" algn="l">
              <a:lnSpc>
                <a:spcPct val="100000"/>
              </a:lnSpc>
              <a:spcBef>
                <a:spcPts val="1000"/>
              </a:spcBef>
              <a:spcAft>
                <a:spcPts val="0"/>
              </a:spcAft>
              <a:buSzPts val="1600"/>
              <a:buNone/>
              <a:defRPr sz="1600">
                <a:solidFill>
                  <a:schemeClr val="lt1"/>
                </a:solidFill>
              </a:defRPr>
            </a:lvl5pPr>
            <a:lvl6pPr indent="-228600" lvl="5" marL="2743200" algn="l">
              <a:lnSpc>
                <a:spcPct val="100000"/>
              </a:lnSpc>
              <a:spcBef>
                <a:spcPts val="1000"/>
              </a:spcBef>
              <a:spcAft>
                <a:spcPts val="0"/>
              </a:spcAft>
              <a:buSzPts val="1600"/>
              <a:buNone/>
              <a:defRPr sz="1600">
                <a:solidFill>
                  <a:schemeClr val="lt1"/>
                </a:solidFill>
              </a:defRPr>
            </a:lvl6pPr>
            <a:lvl7pPr indent="-228600" lvl="6" marL="3200400" algn="l">
              <a:lnSpc>
                <a:spcPct val="100000"/>
              </a:lnSpc>
              <a:spcBef>
                <a:spcPts val="1000"/>
              </a:spcBef>
              <a:spcAft>
                <a:spcPts val="0"/>
              </a:spcAft>
              <a:buSzPts val="1600"/>
              <a:buNone/>
              <a:defRPr sz="1600">
                <a:solidFill>
                  <a:schemeClr val="lt1"/>
                </a:solidFill>
              </a:defRPr>
            </a:lvl7pPr>
            <a:lvl8pPr indent="-228600" lvl="7" marL="3657600" algn="l">
              <a:lnSpc>
                <a:spcPct val="100000"/>
              </a:lnSpc>
              <a:spcBef>
                <a:spcPts val="1000"/>
              </a:spcBef>
              <a:spcAft>
                <a:spcPts val="0"/>
              </a:spcAft>
              <a:buSzPts val="1600"/>
              <a:buNone/>
              <a:defRPr sz="1600">
                <a:solidFill>
                  <a:schemeClr val="lt1"/>
                </a:solidFill>
              </a:defRPr>
            </a:lvl8pPr>
            <a:lvl9pPr indent="-228600" lvl="8" marL="4114800" algn="l">
              <a:lnSpc>
                <a:spcPct val="100000"/>
              </a:lnSpc>
              <a:spcBef>
                <a:spcPts val="1000"/>
              </a:spcBef>
              <a:spcAft>
                <a:spcPts val="0"/>
              </a:spcAft>
              <a:buSzPts val="1600"/>
              <a:buNone/>
              <a:defRPr sz="1600">
                <a:solidFill>
                  <a:schemeClr val="lt1"/>
                </a:solidFill>
              </a:defRPr>
            </a:lvl9pPr>
          </a:lstStyle>
          <a:p/>
        </p:txBody>
      </p:sp>
      <p:sp>
        <p:nvSpPr>
          <p:cNvPr id="53" name="Google Shape;53;p16"/>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16"/>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6"/>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56" name="Shape 56"/>
        <p:cNvGrpSpPr/>
        <p:nvPr/>
      </p:nvGrpSpPr>
      <p:grpSpPr>
        <a:xfrm>
          <a:off x="0" y="0"/>
          <a:ext cx="0" cy="0"/>
          <a:chOff x="0" y="0"/>
          <a:chExt cx="0" cy="0"/>
        </a:xfrm>
      </p:grpSpPr>
      <p:sp>
        <p:nvSpPr>
          <p:cNvPr id="57" name="Google Shape;57;p17"/>
          <p:cNvSpPr txBox="1"/>
          <p:nvPr>
            <p:ph idx="1" type="body"/>
          </p:nvPr>
        </p:nvSpPr>
        <p:spPr>
          <a:xfrm>
            <a:off x="1583436" y="2313433"/>
            <a:ext cx="4270248" cy="704087"/>
          </a:xfrm>
          <a:prstGeom prst="rect">
            <a:avLst/>
          </a:prstGeom>
          <a:noFill/>
          <a:ln>
            <a:noFill/>
          </a:ln>
        </p:spPr>
        <p:txBody>
          <a:bodyPr anchorCtr="1" anchor="b" bIns="45700" lIns="91425" spcFirstLastPara="1" rIns="91425" wrap="square" tIns="45700">
            <a:normAutofit/>
          </a:bodyPr>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58" name="Google Shape;58;p17"/>
          <p:cNvSpPr txBox="1"/>
          <p:nvPr>
            <p:ph idx="2" type="body"/>
          </p:nvPr>
        </p:nvSpPr>
        <p:spPr>
          <a:xfrm>
            <a:off x="1583436" y="3143250"/>
            <a:ext cx="4270248" cy="2596776"/>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59" name="Google Shape;59;p17"/>
          <p:cNvSpPr txBox="1"/>
          <p:nvPr>
            <p:ph idx="3" type="body"/>
          </p:nvPr>
        </p:nvSpPr>
        <p:spPr>
          <a:xfrm>
            <a:off x="6338316" y="3143250"/>
            <a:ext cx="4253484" cy="2596776"/>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30200" lvl="4" marL="2286000" algn="l">
              <a:lnSpc>
                <a:spcPct val="100000"/>
              </a:lnSpc>
              <a:spcBef>
                <a:spcPts val="1000"/>
              </a:spcBef>
              <a:spcAft>
                <a:spcPts val="0"/>
              </a:spcAft>
              <a:buSzPts val="16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60" name="Google Shape;60;p17"/>
          <p:cNvSpPr txBox="1"/>
          <p:nvPr>
            <p:ph idx="4" type="body"/>
          </p:nvPr>
        </p:nvSpPr>
        <p:spPr>
          <a:xfrm>
            <a:off x="6338316" y="2313433"/>
            <a:ext cx="4270248" cy="704087"/>
          </a:xfrm>
          <a:prstGeom prst="rect">
            <a:avLst/>
          </a:prstGeom>
          <a:noFill/>
          <a:ln>
            <a:noFill/>
          </a:ln>
        </p:spPr>
        <p:txBody>
          <a:bodyPr anchorCtr="1" anchor="b" bIns="45700" lIns="91425" spcFirstLastPara="1" rIns="91425" wrap="square" tIns="45700">
            <a:normAutofit/>
          </a:bodyPr>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61" name="Google Shape;61;p17"/>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7"/>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7"/>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
        <p:nvSpPr>
          <p:cNvPr id="64" name="Google Shape;64;p17"/>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5" name="Shape 65"/>
        <p:cNvGrpSpPr/>
        <p:nvPr/>
      </p:nvGrpSpPr>
      <p:grpSpPr>
        <a:xfrm>
          <a:off x="0" y="0"/>
          <a:ext cx="0" cy="0"/>
          <a:chOff x="0" y="0"/>
          <a:chExt cx="0" cy="0"/>
        </a:xfrm>
      </p:grpSpPr>
      <p:sp>
        <p:nvSpPr>
          <p:cNvPr id="66" name="Google Shape;66;p18"/>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8"/>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8"/>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8"/>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0" name="Shape 70"/>
        <p:cNvGrpSpPr/>
        <p:nvPr/>
      </p:nvGrpSpPr>
      <p:grpSpPr>
        <a:xfrm>
          <a:off x="0" y="0"/>
          <a:ext cx="0" cy="0"/>
          <a:chOff x="0" y="0"/>
          <a:chExt cx="0" cy="0"/>
        </a:xfrm>
      </p:grpSpPr>
      <p:sp>
        <p:nvSpPr>
          <p:cNvPr id="71" name="Google Shape;71;p19"/>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9"/>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9"/>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11" Type="http://schemas.openxmlformats.org/officeDocument/2006/relationships/slideLayout" Target="../slideLayouts/slideLayout12.xml"/><Relationship Id="rId10" Type="http://schemas.openxmlformats.org/officeDocument/2006/relationships/slideLayout" Target="../slideLayouts/slideLayout11.xml"/><Relationship Id="rId12" Type="http://schemas.openxmlformats.org/officeDocument/2006/relationships/theme" Target="../theme/theme2.xml"/><Relationship Id="rId9" Type="http://schemas.openxmlformats.org/officeDocument/2006/relationships/slideLayout" Target="../slideLayouts/slideLayout10.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5" name="Shape 5"/>
        <p:cNvGrpSpPr/>
        <p:nvPr/>
      </p:nvGrpSpPr>
      <p:grpSpPr>
        <a:xfrm>
          <a:off x="0" y="0"/>
          <a:ext cx="0" cy="0"/>
          <a:chOff x="0" y="0"/>
          <a:chExt cx="0" cy="0"/>
        </a:xfrm>
      </p:grpSpPr>
      <p:sp>
        <p:nvSpPr>
          <p:cNvPr id="6" name="Google Shape;6;p10"/>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marR="0" rtl="0" algn="ctr">
              <a:lnSpc>
                <a:spcPct val="90000"/>
              </a:lnSpc>
              <a:spcBef>
                <a:spcPts val="0"/>
              </a:spcBef>
              <a:spcAft>
                <a:spcPts val="0"/>
              </a:spcAft>
              <a:buClr>
                <a:srgbClr val="262626"/>
              </a:buClr>
              <a:buSzPts val="2800"/>
              <a:buFont typeface="Gill Sans"/>
              <a:buNone/>
              <a:defRPr b="0" i="0" sz="2800" u="none" cap="none" strike="noStrik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0"/>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1000"/>
              </a:spcBef>
              <a:spcAft>
                <a:spcPts val="0"/>
              </a:spcAft>
              <a:buClr>
                <a:schemeClr val="accent2"/>
              </a:buClr>
              <a:buSzPts val="1800"/>
              <a:buFont typeface="Arial"/>
              <a:buChar char="•"/>
              <a:defRPr b="0" i="0" sz="1800" u="none" cap="none" strike="noStrike">
                <a:solidFill>
                  <a:srgbClr val="FEFEFE"/>
                </a:solidFill>
                <a:latin typeface="Gill Sans"/>
                <a:ea typeface="Gill Sans"/>
                <a:cs typeface="Gill Sans"/>
                <a:sym typeface="Gill Sans"/>
              </a:defRPr>
            </a:lvl1pPr>
            <a:lvl2pPr indent="-330200" lvl="1" marL="9144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2pPr>
            <a:lvl3pPr indent="-330200" lvl="2" marL="13716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3pPr>
            <a:lvl4pPr indent="-330200" lvl="3" marL="18288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4pPr>
            <a:lvl5pPr indent="-330200" lvl="4" marL="2286000" marR="0" rtl="0" algn="l">
              <a:lnSpc>
                <a:spcPct val="100000"/>
              </a:lnSpc>
              <a:spcBef>
                <a:spcPts val="1000"/>
              </a:spcBef>
              <a:spcAft>
                <a:spcPts val="0"/>
              </a:spcAft>
              <a:buClr>
                <a:schemeClr val="accent2"/>
              </a:buClr>
              <a:buSzPts val="1600"/>
              <a:buFont typeface="Arial"/>
              <a:buChar char="•"/>
              <a:defRPr b="0" i="0" sz="1600" u="none" cap="none" strike="noStrike">
                <a:solidFill>
                  <a:srgbClr val="FEFEFE"/>
                </a:solidFill>
                <a:latin typeface="Gill Sans"/>
                <a:ea typeface="Gill Sans"/>
                <a:cs typeface="Gill Sans"/>
                <a:sym typeface="Gill Sans"/>
              </a:defRPr>
            </a:lvl5pPr>
            <a:lvl6pPr indent="-330200" lvl="5" marL="27432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6pPr>
            <a:lvl7pPr indent="-330200" lvl="6" marL="32004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7pPr>
            <a:lvl8pPr indent="-330200" lvl="7" marL="36576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8pPr>
            <a:lvl9pPr indent="-330200" lvl="8" marL="4114800" marR="0" rtl="0" algn="l">
              <a:lnSpc>
                <a:spcPct val="100000"/>
              </a:lnSpc>
              <a:spcBef>
                <a:spcPts val="1000"/>
              </a:spcBef>
              <a:spcAft>
                <a:spcPts val="0"/>
              </a:spcAft>
              <a:buClr>
                <a:schemeClr val="accent2"/>
              </a:buClr>
              <a:buSzPts val="1600"/>
              <a:buFont typeface="Arial"/>
              <a:buChar char="•"/>
              <a:defRPr b="0" i="0" sz="1600" u="none" cap="none" strike="noStrike">
                <a:solidFill>
                  <a:schemeClr val="lt1"/>
                </a:solidFill>
                <a:latin typeface="Gill Sans"/>
                <a:ea typeface="Gill Sans"/>
                <a:cs typeface="Gill Sans"/>
                <a:sym typeface="Gill Sans"/>
              </a:defRPr>
            </a:lvl9pPr>
          </a:lstStyle>
          <a:p/>
        </p:txBody>
      </p:sp>
      <p:sp>
        <p:nvSpPr>
          <p:cNvPr id="8" name="Google Shape;8;p10"/>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9" name="Google Shape;9;p10"/>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lt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10" name="Google Shape;10;p10"/>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marR="0" rtl="0" algn="ctr">
              <a:spcBef>
                <a:spcPts val="0"/>
              </a:spcBef>
              <a:buNone/>
              <a:defRPr b="0" i="0" sz="1100" u="none" cap="none" strike="noStrike">
                <a:solidFill>
                  <a:srgbClr val="FFFFFF"/>
                </a:solidFill>
                <a:latin typeface="Gill Sans"/>
                <a:ea typeface="Gill Sans"/>
                <a:cs typeface="Gill Sans"/>
                <a:sym typeface="Gill Sans"/>
              </a:defRPr>
            </a:lvl1pPr>
            <a:lvl2pPr indent="0" lvl="1" marL="0" marR="0" rtl="0" algn="ctr">
              <a:spcBef>
                <a:spcPts val="0"/>
              </a:spcBef>
              <a:buNone/>
              <a:defRPr b="0" i="0" sz="1100" u="none" cap="none" strike="noStrike">
                <a:solidFill>
                  <a:srgbClr val="FFFFFF"/>
                </a:solidFill>
                <a:latin typeface="Gill Sans"/>
                <a:ea typeface="Gill Sans"/>
                <a:cs typeface="Gill Sans"/>
                <a:sym typeface="Gill Sans"/>
              </a:defRPr>
            </a:lvl2pPr>
            <a:lvl3pPr indent="0" lvl="2" marL="0" marR="0" rtl="0" algn="ctr">
              <a:spcBef>
                <a:spcPts val="0"/>
              </a:spcBef>
              <a:buNone/>
              <a:defRPr b="0" i="0" sz="1100" u="none" cap="none" strike="noStrike">
                <a:solidFill>
                  <a:srgbClr val="FFFFFF"/>
                </a:solidFill>
                <a:latin typeface="Gill Sans"/>
                <a:ea typeface="Gill Sans"/>
                <a:cs typeface="Gill Sans"/>
                <a:sym typeface="Gill Sans"/>
              </a:defRPr>
            </a:lvl3pPr>
            <a:lvl4pPr indent="0" lvl="3" marL="0" marR="0" rtl="0" algn="ctr">
              <a:spcBef>
                <a:spcPts val="0"/>
              </a:spcBef>
              <a:buNone/>
              <a:defRPr b="0" i="0" sz="1100" u="none" cap="none" strike="noStrike">
                <a:solidFill>
                  <a:srgbClr val="FFFFFF"/>
                </a:solidFill>
                <a:latin typeface="Gill Sans"/>
                <a:ea typeface="Gill Sans"/>
                <a:cs typeface="Gill Sans"/>
                <a:sym typeface="Gill Sans"/>
              </a:defRPr>
            </a:lvl4pPr>
            <a:lvl5pPr indent="0" lvl="4" marL="0" marR="0" rtl="0" algn="ctr">
              <a:spcBef>
                <a:spcPts val="0"/>
              </a:spcBef>
              <a:buNone/>
              <a:defRPr b="0" i="0" sz="1100" u="none" cap="none" strike="noStrike">
                <a:solidFill>
                  <a:srgbClr val="FFFFFF"/>
                </a:solidFill>
                <a:latin typeface="Gill Sans"/>
                <a:ea typeface="Gill Sans"/>
                <a:cs typeface="Gill Sans"/>
                <a:sym typeface="Gill Sans"/>
              </a:defRPr>
            </a:lvl5pPr>
            <a:lvl6pPr indent="0" lvl="5" marL="0" marR="0" rtl="0" algn="ctr">
              <a:spcBef>
                <a:spcPts val="0"/>
              </a:spcBef>
              <a:buNone/>
              <a:defRPr b="0" i="0" sz="1100" u="none" cap="none" strike="noStrike">
                <a:solidFill>
                  <a:srgbClr val="FFFFFF"/>
                </a:solidFill>
                <a:latin typeface="Gill Sans"/>
                <a:ea typeface="Gill Sans"/>
                <a:cs typeface="Gill Sans"/>
                <a:sym typeface="Gill Sans"/>
              </a:defRPr>
            </a:lvl6pPr>
            <a:lvl7pPr indent="0" lvl="6" marL="0" marR="0" rtl="0" algn="ctr">
              <a:spcBef>
                <a:spcPts val="0"/>
              </a:spcBef>
              <a:buNone/>
              <a:defRPr b="0" i="0" sz="1100" u="none" cap="none" strike="noStrike">
                <a:solidFill>
                  <a:srgbClr val="FFFFFF"/>
                </a:solidFill>
                <a:latin typeface="Gill Sans"/>
                <a:ea typeface="Gill Sans"/>
                <a:cs typeface="Gill Sans"/>
                <a:sym typeface="Gill Sans"/>
              </a:defRPr>
            </a:lvl7pPr>
            <a:lvl8pPr indent="0" lvl="7" marL="0" marR="0" rtl="0" algn="ctr">
              <a:spcBef>
                <a:spcPts val="0"/>
              </a:spcBef>
              <a:buNone/>
              <a:defRPr b="0" i="0" sz="1100" u="none" cap="none" strike="noStrike">
                <a:solidFill>
                  <a:srgbClr val="FFFFFF"/>
                </a:solidFill>
                <a:latin typeface="Gill Sans"/>
                <a:ea typeface="Gill Sans"/>
                <a:cs typeface="Gill Sans"/>
                <a:sym typeface="Gill Sans"/>
              </a:defRPr>
            </a:lvl8pPr>
            <a:lvl9pPr indent="0" lvl="8" marL="0" marR="0" rtl="0" algn="ctr">
              <a:spcBef>
                <a:spcPts val="0"/>
              </a:spcBef>
              <a:buNone/>
              <a:defRPr b="0" i="0" sz="1100" u="none" cap="none" strike="noStrike">
                <a:solidFill>
                  <a:srgbClr val="FFFFFF"/>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2F2F2"/>
        </a:solidFill>
      </p:bgPr>
    </p:bg>
    <p:spTree>
      <p:nvGrpSpPr>
        <p:cNvPr id="17" name="Shape 17"/>
        <p:cNvGrpSpPr/>
        <p:nvPr/>
      </p:nvGrpSpPr>
      <p:grpSpPr>
        <a:xfrm>
          <a:off x="0" y="0"/>
          <a:ext cx="0" cy="0"/>
          <a:chOff x="0" y="0"/>
          <a:chExt cx="0" cy="0"/>
        </a:xfrm>
      </p:grpSpPr>
      <p:sp>
        <p:nvSpPr>
          <p:cNvPr id="18" name="Google Shape;18;p9"/>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marR="0" rtl="0" algn="ctr">
              <a:lnSpc>
                <a:spcPct val="90000"/>
              </a:lnSpc>
              <a:spcBef>
                <a:spcPts val="0"/>
              </a:spcBef>
              <a:spcAft>
                <a:spcPts val="0"/>
              </a:spcAft>
              <a:buClr>
                <a:srgbClr val="262626"/>
              </a:buClr>
              <a:buSzPts val="2800"/>
              <a:buFont typeface="Gill Sans"/>
              <a:buNone/>
              <a:defRPr b="0" i="0" sz="2800" u="none" cap="none" strike="noStrik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9" name="Google Shape;19;p9"/>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1000"/>
              </a:spcBef>
              <a:spcAft>
                <a:spcPts val="0"/>
              </a:spcAft>
              <a:buClr>
                <a:schemeClr val="accent2"/>
              </a:buClr>
              <a:buSzPts val="1800"/>
              <a:buFont typeface="Arial"/>
              <a:buChar char="•"/>
              <a:defRPr b="0" i="0" sz="1800" u="none" cap="none" strike="noStrike">
                <a:solidFill>
                  <a:srgbClr val="262626"/>
                </a:solidFill>
                <a:latin typeface="Gill Sans"/>
                <a:ea typeface="Gill Sans"/>
                <a:cs typeface="Gill Sans"/>
                <a:sym typeface="Gill Sans"/>
              </a:defRPr>
            </a:lvl1pPr>
            <a:lvl2pPr indent="-330200" lvl="1" marL="9144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2pPr>
            <a:lvl3pPr indent="-330200" lvl="2" marL="13716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3pPr>
            <a:lvl4pPr indent="-330200" lvl="3" marL="18288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4pPr>
            <a:lvl5pPr indent="-330200" lvl="4" marL="22860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5pPr>
            <a:lvl6pPr indent="-330200" lvl="5" marL="27432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6pPr>
            <a:lvl7pPr indent="-330200" lvl="6" marL="32004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7pPr>
            <a:lvl8pPr indent="-330200" lvl="7" marL="36576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8pPr>
            <a:lvl9pPr indent="-330200" lvl="8" marL="41148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9pPr>
          </a:lstStyle>
          <a:p/>
        </p:txBody>
      </p:sp>
      <p:sp>
        <p:nvSpPr>
          <p:cNvPr id="20" name="Google Shape;20;p9"/>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dk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21" name="Google Shape;21;p9"/>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dk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22" name="Google Shape;22;p9"/>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marR="0" rtl="0" algn="ctr">
              <a:spcBef>
                <a:spcPts val="0"/>
              </a:spcBef>
              <a:buNone/>
              <a:defRPr b="0" i="0" sz="1100" u="none" cap="none" strike="noStrike">
                <a:solidFill>
                  <a:srgbClr val="FFFFFF"/>
                </a:solidFill>
                <a:latin typeface="Gill Sans"/>
                <a:ea typeface="Gill Sans"/>
                <a:cs typeface="Gill Sans"/>
                <a:sym typeface="Gill Sans"/>
              </a:defRPr>
            </a:lvl1pPr>
            <a:lvl2pPr indent="0" lvl="1" marL="0" marR="0" rtl="0" algn="ctr">
              <a:spcBef>
                <a:spcPts val="0"/>
              </a:spcBef>
              <a:buNone/>
              <a:defRPr b="0" i="0" sz="1100" u="none" cap="none" strike="noStrike">
                <a:solidFill>
                  <a:srgbClr val="FFFFFF"/>
                </a:solidFill>
                <a:latin typeface="Gill Sans"/>
                <a:ea typeface="Gill Sans"/>
                <a:cs typeface="Gill Sans"/>
                <a:sym typeface="Gill Sans"/>
              </a:defRPr>
            </a:lvl2pPr>
            <a:lvl3pPr indent="0" lvl="2" marL="0" marR="0" rtl="0" algn="ctr">
              <a:spcBef>
                <a:spcPts val="0"/>
              </a:spcBef>
              <a:buNone/>
              <a:defRPr b="0" i="0" sz="1100" u="none" cap="none" strike="noStrike">
                <a:solidFill>
                  <a:srgbClr val="FFFFFF"/>
                </a:solidFill>
                <a:latin typeface="Gill Sans"/>
                <a:ea typeface="Gill Sans"/>
                <a:cs typeface="Gill Sans"/>
                <a:sym typeface="Gill Sans"/>
              </a:defRPr>
            </a:lvl3pPr>
            <a:lvl4pPr indent="0" lvl="3" marL="0" marR="0" rtl="0" algn="ctr">
              <a:spcBef>
                <a:spcPts val="0"/>
              </a:spcBef>
              <a:buNone/>
              <a:defRPr b="0" i="0" sz="1100" u="none" cap="none" strike="noStrike">
                <a:solidFill>
                  <a:srgbClr val="FFFFFF"/>
                </a:solidFill>
                <a:latin typeface="Gill Sans"/>
                <a:ea typeface="Gill Sans"/>
                <a:cs typeface="Gill Sans"/>
                <a:sym typeface="Gill Sans"/>
              </a:defRPr>
            </a:lvl4pPr>
            <a:lvl5pPr indent="0" lvl="4" marL="0" marR="0" rtl="0" algn="ctr">
              <a:spcBef>
                <a:spcPts val="0"/>
              </a:spcBef>
              <a:buNone/>
              <a:defRPr b="0" i="0" sz="1100" u="none" cap="none" strike="noStrike">
                <a:solidFill>
                  <a:srgbClr val="FFFFFF"/>
                </a:solidFill>
                <a:latin typeface="Gill Sans"/>
                <a:ea typeface="Gill Sans"/>
                <a:cs typeface="Gill Sans"/>
                <a:sym typeface="Gill Sans"/>
              </a:defRPr>
            </a:lvl5pPr>
            <a:lvl6pPr indent="0" lvl="5" marL="0" marR="0" rtl="0" algn="ctr">
              <a:spcBef>
                <a:spcPts val="0"/>
              </a:spcBef>
              <a:buNone/>
              <a:defRPr b="0" i="0" sz="1100" u="none" cap="none" strike="noStrike">
                <a:solidFill>
                  <a:srgbClr val="FFFFFF"/>
                </a:solidFill>
                <a:latin typeface="Gill Sans"/>
                <a:ea typeface="Gill Sans"/>
                <a:cs typeface="Gill Sans"/>
                <a:sym typeface="Gill Sans"/>
              </a:defRPr>
            </a:lvl6pPr>
            <a:lvl7pPr indent="0" lvl="6" marL="0" marR="0" rtl="0" algn="ctr">
              <a:spcBef>
                <a:spcPts val="0"/>
              </a:spcBef>
              <a:buNone/>
              <a:defRPr b="0" i="0" sz="1100" u="none" cap="none" strike="noStrike">
                <a:solidFill>
                  <a:srgbClr val="FFFFFF"/>
                </a:solidFill>
                <a:latin typeface="Gill Sans"/>
                <a:ea typeface="Gill Sans"/>
                <a:cs typeface="Gill Sans"/>
                <a:sym typeface="Gill Sans"/>
              </a:defRPr>
            </a:lvl7pPr>
            <a:lvl8pPr indent="0" lvl="7" marL="0" marR="0" rtl="0" algn="ctr">
              <a:spcBef>
                <a:spcPts val="0"/>
              </a:spcBef>
              <a:buNone/>
              <a:defRPr b="0" i="0" sz="1100" u="none" cap="none" strike="noStrike">
                <a:solidFill>
                  <a:srgbClr val="FFFFFF"/>
                </a:solidFill>
                <a:latin typeface="Gill Sans"/>
                <a:ea typeface="Gill Sans"/>
                <a:cs typeface="Gill Sans"/>
                <a:sym typeface="Gill Sans"/>
              </a:defRPr>
            </a:lvl8pPr>
            <a:lvl9pPr indent="0" lvl="8" marL="0" marR="0" rtl="0" algn="ctr">
              <a:spcBef>
                <a:spcPts val="0"/>
              </a:spcBef>
              <a:buNone/>
              <a:defRPr b="0" i="0" sz="1100" u="none" cap="none" strike="noStrike">
                <a:solidFill>
                  <a:srgbClr val="FFFFFF"/>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p>
            <a:pPr indent="0" lvl="0" marL="0" rtl="0" algn="ctr">
              <a:lnSpc>
                <a:spcPct val="90000"/>
              </a:lnSpc>
              <a:spcBef>
                <a:spcPts val="0"/>
              </a:spcBef>
              <a:spcAft>
                <a:spcPts val="0"/>
              </a:spcAft>
              <a:buClr>
                <a:srgbClr val="262626"/>
              </a:buClr>
              <a:buSzPts val="3800"/>
              <a:buFont typeface="Gill Sans"/>
              <a:buNone/>
            </a:pPr>
            <a:r>
              <a:rPr lang="en-GB"/>
              <a:t>DICYCAT: KROY</a:t>
            </a:r>
            <a:endParaRPr/>
          </a:p>
        </p:txBody>
      </p:sp>
      <p:sp>
        <p:nvSpPr>
          <p:cNvPr id="99" name="Google Shape;99;p1"/>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SzPts val="2000"/>
              <a:buNone/>
            </a:pPr>
            <a:r>
              <a:rPr lang="en-GB"/>
              <a:t>User Manual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8"/>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GB"/>
              <a:t>NAVIGATING THE MAP</a:t>
            </a:r>
            <a:endParaRPr/>
          </a:p>
        </p:txBody>
      </p:sp>
      <p:pic>
        <p:nvPicPr>
          <p:cNvPr descr="A circuit board&#10;&#10;Description automatically generated" id="181" name="Google Shape;181;p8"/>
          <p:cNvPicPr preferRelativeResize="0"/>
          <p:nvPr>
            <p:ph idx="1" type="body"/>
          </p:nvPr>
        </p:nvPicPr>
        <p:blipFill rotWithShape="1">
          <a:blip r:embed="rId3">
            <a:alphaModFix/>
          </a:blip>
          <a:srcRect b="0" l="0" r="0" t="0"/>
          <a:stretch/>
        </p:blipFill>
        <p:spPr>
          <a:xfrm>
            <a:off x="1972271" y="2638425"/>
            <a:ext cx="3489721" cy="3101975"/>
          </a:xfrm>
          <a:prstGeom prst="rect">
            <a:avLst/>
          </a:prstGeom>
          <a:noFill/>
          <a:ln>
            <a:noFill/>
          </a:ln>
        </p:spPr>
      </p:pic>
      <p:sp>
        <p:nvSpPr>
          <p:cNvPr id="182" name="Google Shape;182;p8"/>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lang="en-GB"/>
              <a:t>This is the map, based on the city of York.</a:t>
            </a:r>
            <a:endParaRPr/>
          </a:p>
          <a:p>
            <a:pPr indent="-228600" lvl="0" marL="228600" rtl="0" algn="l">
              <a:lnSpc>
                <a:spcPct val="100000"/>
              </a:lnSpc>
              <a:spcBef>
                <a:spcPts val="1000"/>
              </a:spcBef>
              <a:spcAft>
                <a:spcPts val="0"/>
              </a:spcAft>
              <a:buSzPts val="1800"/>
              <a:buChar char="•"/>
            </a:pPr>
            <a:r>
              <a:rPr lang="en-GB"/>
              <a:t>Drive on roads, grass and dirt, but you will not be able to drive through buildings, structures or rivers.</a:t>
            </a:r>
            <a:endParaRPr/>
          </a:p>
          <a:p>
            <a:pPr indent="-228600" lvl="0" marL="228600" rtl="0" algn="l">
              <a:lnSpc>
                <a:spcPct val="100000"/>
              </a:lnSpc>
              <a:spcBef>
                <a:spcPts val="1000"/>
              </a:spcBef>
              <a:spcAft>
                <a:spcPts val="0"/>
              </a:spcAft>
              <a:buSzPts val="1800"/>
              <a:buChar char="•"/>
            </a:pPr>
            <a:r>
              <a:rPr lang="en-GB"/>
              <a:t>The fire station is your base of operations. Return here in your truck in order to refill your water tank.</a:t>
            </a:r>
            <a:endParaRPr/>
          </a:p>
          <a:p>
            <a:pPr indent="-228600" lvl="0" marL="228600" rtl="0" algn="l">
              <a:lnSpc>
                <a:spcPct val="100000"/>
              </a:lnSpc>
              <a:spcBef>
                <a:spcPts val="1000"/>
              </a:spcBef>
              <a:spcAft>
                <a:spcPts val="0"/>
              </a:spcAft>
              <a:buSzPts val="1800"/>
              <a:buChar char="•"/>
            </a:pPr>
            <a:r>
              <a:rPr lang="en-GB"/>
              <a:t>There is a mini map in the bottom left of the screen showing fortresses, firetrucks and alien patrols to help navigation. </a:t>
            </a:r>
            <a:endParaRPr/>
          </a:p>
        </p:txBody>
      </p:sp>
      <p:pic>
        <p:nvPicPr>
          <p:cNvPr id="183" name="Google Shape;183;p8"/>
          <p:cNvPicPr preferRelativeResize="0"/>
          <p:nvPr/>
        </p:nvPicPr>
        <p:blipFill rotWithShape="1">
          <a:blip r:embed="rId4">
            <a:alphaModFix/>
          </a:blip>
          <a:srcRect b="16933" l="21315" r="20982" t="4039"/>
          <a:stretch/>
        </p:blipFill>
        <p:spPr>
          <a:xfrm>
            <a:off x="4249629" y="2423076"/>
            <a:ext cx="1454677" cy="1328183"/>
          </a:xfrm>
          <a:prstGeom prst="rect">
            <a:avLst/>
          </a:prstGeom>
          <a:noFill/>
          <a:ln cap="flat" cmpd="sng" w="12700">
            <a:solidFill>
              <a:schemeClr val="dk1"/>
            </a:solidFill>
            <a:prstDash val="solid"/>
            <a:round/>
            <a:headEnd len="sm" w="sm" type="none"/>
            <a:tailEnd len="sm" w="sm" type="none"/>
          </a:ln>
          <a:effectLst>
            <a:outerShdw blurRad="50800" rotWithShape="0" algn="tr" dir="8100000" dist="38100">
              <a:srgbClr val="000000">
                <a:alpha val="40000"/>
              </a:srgbClr>
            </a:outerShdw>
          </a:effectLst>
        </p:spPr>
      </p:pic>
      <p:sp>
        <p:nvSpPr>
          <p:cNvPr id="184" name="Google Shape;184;p8"/>
          <p:cNvSpPr/>
          <p:nvPr/>
        </p:nvSpPr>
        <p:spPr>
          <a:xfrm>
            <a:off x="3636168" y="3636169"/>
            <a:ext cx="307181" cy="283369"/>
          </a:xfrm>
          <a:prstGeom prst="rect">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cxnSp>
        <p:nvCxnSpPr>
          <p:cNvPr id="185" name="Google Shape;185;p8"/>
          <p:cNvCxnSpPr/>
          <p:nvPr/>
        </p:nvCxnSpPr>
        <p:spPr>
          <a:xfrm flipH="1" rot="10800000">
            <a:off x="3943349" y="3751259"/>
            <a:ext cx="1760957" cy="168279"/>
          </a:xfrm>
          <a:prstGeom prst="straightConnector1">
            <a:avLst/>
          </a:prstGeom>
          <a:noFill/>
          <a:ln cap="flat" cmpd="sng" w="9525">
            <a:solidFill>
              <a:schemeClr val="dk1"/>
            </a:solidFill>
            <a:prstDash val="solid"/>
            <a:round/>
            <a:headEnd len="sm" w="sm" type="none"/>
            <a:tailEnd len="sm" w="sm" type="none"/>
          </a:ln>
        </p:spPr>
      </p:cxnSp>
      <p:cxnSp>
        <p:nvCxnSpPr>
          <p:cNvPr id="186" name="Google Shape;186;p8"/>
          <p:cNvCxnSpPr/>
          <p:nvPr/>
        </p:nvCxnSpPr>
        <p:spPr>
          <a:xfrm flipH="1" rot="10800000">
            <a:off x="3636168" y="2423076"/>
            <a:ext cx="613461" cy="1213093"/>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GB"/>
              <a:t>CONTENTS</a:t>
            </a:r>
            <a:endParaRPr/>
          </a:p>
        </p:txBody>
      </p:sp>
      <p:sp>
        <p:nvSpPr>
          <p:cNvPr id="105" name="Google Shape;105;p2"/>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lang="en-GB"/>
              <a:t>Introduction … 3</a:t>
            </a:r>
            <a:endParaRPr/>
          </a:p>
          <a:p>
            <a:pPr indent="-228600" lvl="0" marL="228600" rtl="0" algn="l">
              <a:lnSpc>
                <a:spcPct val="100000"/>
              </a:lnSpc>
              <a:spcBef>
                <a:spcPts val="1000"/>
              </a:spcBef>
              <a:spcAft>
                <a:spcPts val="0"/>
              </a:spcAft>
              <a:buSzPts val="1800"/>
              <a:buChar char="•"/>
            </a:pPr>
            <a:r>
              <a:rPr lang="en-GB"/>
              <a:t>Controls … 4</a:t>
            </a:r>
            <a:endParaRPr/>
          </a:p>
          <a:p>
            <a:pPr indent="-228600" lvl="0" marL="228600" rtl="0" algn="l">
              <a:lnSpc>
                <a:spcPct val="100000"/>
              </a:lnSpc>
              <a:spcBef>
                <a:spcPts val="1000"/>
              </a:spcBef>
              <a:spcAft>
                <a:spcPts val="0"/>
              </a:spcAft>
              <a:buSzPts val="1800"/>
              <a:buChar char="•"/>
            </a:pPr>
            <a:r>
              <a:rPr lang="en-GB"/>
              <a:t>Menu Navigation … 5</a:t>
            </a:r>
            <a:endParaRPr/>
          </a:p>
          <a:p>
            <a:pPr indent="-228600" lvl="0" marL="228600" rtl="0" algn="l">
              <a:lnSpc>
                <a:spcPct val="100000"/>
              </a:lnSpc>
              <a:spcBef>
                <a:spcPts val="1000"/>
              </a:spcBef>
              <a:spcAft>
                <a:spcPts val="0"/>
              </a:spcAft>
              <a:buSzPts val="1800"/>
              <a:buChar char="•"/>
            </a:pPr>
            <a:r>
              <a:rPr lang="en-GB"/>
              <a:t>Options … 6</a:t>
            </a:r>
            <a:endParaRPr/>
          </a:p>
          <a:p>
            <a:pPr indent="-228600" lvl="0" marL="228600" rtl="0" algn="l">
              <a:lnSpc>
                <a:spcPct val="100000"/>
              </a:lnSpc>
              <a:spcBef>
                <a:spcPts val="1000"/>
              </a:spcBef>
              <a:spcAft>
                <a:spcPts val="0"/>
              </a:spcAft>
              <a:buSzPts val="1800"/>
              <a:buChar char="•"/>
            </a:pPr>
            <a:r>
              <a:rPr lang="en-GB"/>
              <a:t>Aim of the Game … 7</a:t>
            </a:r>
            <a:endParaRPr/>
          </a:p>
          <a:p>
            <a:pPr indent="-228600" lvl="0" marL="228600" rtl="0" algn="l">
              <a:lnSpc>
                <a:spcPct val="100000"/>
              </a:lnSpc>
              <a:spcBef>
                <a:spcPts val="1000"/>
              </a:spcBef>
              <a:spcAft>
                <a:spcPts val="0"/>
              </a:spcAft>
              <a:buSzPts val="1800"/>
              <a:buChar char="•"/>
            </a:pPr>
            <a:r>
              <a:rPr lang="en-GB"/>
              <a:t>Navigating the Map … 8</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3"/>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200"/>
              <a:buFont typeface="Gill Sans"/>
              <a:buNone/>
            </a:pPr>
            <a:r>
              <a:rPr lang="en-GB"/>
              <a:t>INTRODUCTION</a:t>
            </a:r>
            <a:endParaRPr/>
          </a:p>
        </p:txBody>
      </p:sp>
      <p:sp>
        <p:nvSpPr>
          <p:cNvPr id="111" name="Google Shape;111;p3"/>
          <p:cNvSpPr txBox="1"/>
          <p:nvPr>
            <p:ph idx="1" type="body"/>
          </p:nvPr>
        </p:nvSpPr>
        <p:spPr>
          <a:xfrm>
            <a:off x="6736080" y="804672"/>
            <a:ext cx="4815840" cy="5248656"/>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900"/>
              <a:buNone/>
            </a:pPr>
            <a:r>
              <a:rPr lang="en-GB"/>
              <a:t>The year is 2042 and York has been invaded by evil extraterrestrials (ETs) from planet Kroy, who have set up fortresses in key locations (e.g. York Minster, Clifford Tower) around the city. While ETs are more technologically advanced and outgun humans, they have a major - and very convenient - weakness: they evaporate when they come in contact with water. As the leader of the Resistance, you have taken over York's old Fire Station and you are now in control of its fire engines. Your mission is to use the fire engines you control to flood the ET fortresses, and liberate York. </a:t>
            </a:r>
            <a:endParaRPr/>
          </a:p>
        </p:txBody>
      </p:sp>
      <p:sp>
        <p:nvSpPr>
          <p:cNvPr id="112" name="Google Shape;112;p3"/>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normAutofit/>
          </a:bodyPr>
          <a:lstStyle/>
          <a:p>
            <a:pPr indent="0" lvl="0" marL="0" rtl="0" algn="ctr">
              <a:lnSpc>
                <a:spcPct val="100000"/>
              </a:lnSpc>
              <a:spcBef>
                <a:spcPts val="0"/>
              </a:spcBef>
              <a:spcAft>
                <a:spcPts val="0"/>
              </a:spcAft>
              <a:buSzPts val="15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4"/>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GB"/>
              <a:t>CONTROLS</a:t>
            </a:r>
            <a:endParaRPr/>
          </a:p>
        </p:txBody>
      </p:sp>
      <p:sp>
        <p:nvSpPr>
          <p:cNvPr id="118" name="Google Shape;118;p4"/>
          <p:cNvSpPr txBox="1"/>
          <p:nvPr>
            <p:ph idx="1" type="body"/>
          </p:nvPr>
        </p:nvSpPr>
        <p:spPr>
          <a:xfrm>
            <a:off x="2793534" y="2638044"/>
            <a:ext cx="2674255" cy="3101982"/>
          </a:xfrm>
          <a:prstGeom prst="rect">
            <a:avLst/>
          </a:prstGeom>
          <a:noFill/>
          <a:ln>
            <a:noFill/>
          </a:ln>
        </p:spPr>
        <p:txBody>
          <a:bodyPr anchorCtr="0" anchor="t" bIns="45700" lIns="91425" spcFirstLastPara="1" rIns="91425" wrap="square" tIns="45700">
            <a:normAutofit/>
          </a:bodyPr>
          <a:lstStyle/>
          <a:p>
            <a:pPr indent="0" lvl="0" marL="0" rtl="0" algn="r">
              <a:lnSpc>
                <a:spcPct val="100000"/>
              </a:lnSpc>
              <a:spcBef>
                <a:spcPts val="0"/>
              </a:spcBef>
              <a:spcAft>
                <a:spcPts val="0"/>
              </a:spcAft>
              <a:buSzPts val="1800"/>
              <a:buNone/>
            </a:pPr>
            <a:r>
              <a:rPr lang="en-GB"/>
              <a:t>Menu</a:t>
            </a:r>
            <a:endParaRPr/>
          </a:p>
          <a:p>
            <a:pPr indent="0" lvl="0" marL="0" rtl="0" algn="r">
              <a:lnSpc>
                <a:spcPct val="100000"/>
              </a:lnSpc>
              <a:spcBef>
                <a:spcPts val="1000"/>
              </a:spcBef>
              <a:spcAft>
                <a:spcPts val="0"/>
              </a:spcAft>
              <a:buSzPts val="1800"/>
              <a:buNone/>
            </a:pPr>
            <a:r>
              <a:rPr lang="en-GB"/>
              <a:t>Drive Forward</a:t>
            </a:r>
            <a:endParaRPr/>
          </a:p>
          <a:p>
            <a:pPr indent="0" lvl="0" marL="0" rtl="0" algn="r">
              <a:lnSpc>
                <a:spcPct val="100000"/>
              </a:lnSpc>
              <a:spcBef>
                <a:spcPts val="1000"/>
              </a:spcBef>
              <a:spcAft>
                <a:spcPts val="0"/>
              </a:spcAft>
              <a:buSzPts val="1800"/>
              <a:buNone/>
            </a:pPr>
            <a:r>
              <a:rPr lang="en-GB"/>
              <a:t>Drive Backward</a:t>
            </a:r>
            <a:endParaRPr/>
          </a:p>
          <a:p>
            <a:pPr indent="0" lvl="0" marL="0" rtl="0" algn="r">
              <a:lnSpc>
                <a:spcPct val="100000"/>
              </a:lnSpc>
              <a:spcBef>
                <a:spcPts val="1000"/>
              </a:spcBef>
              <a:spcAft>
                <a:spcPts val="0"/>
              </a:spcAft>
              <a:buSzPts val="1800"/>
              <a:buNone/>
            </a:pPr>
            <a:r>
              <a:rPr lang="en-GB"/>
              <a:t>Drive Left</a:t>
            </a:r>
            <a:endParaRPr/>
          </a:p>
          <a:p>
            <a:pPr indent="0" lvl="0" marL="0" rtl="0" algn="r">
              <a:lnSpc>
                <a:spcPct val="100000"/>
              </a:lnSpc>
              <a:spcBef>
                <a:spcPts val="1000"/>
              </a:spcBef>
              <a:spcAft>
                <a:spcPts val="0"/>
              </a:spcAft>
              <a:buSzPts val="1800"/>
              <a:buNone/>
            </a:pPr>
            <a:r>
              <a:rPr lang="en-GB"/>
              <a:t>Drive Right</a:t>
            </a:r>
            <a:endParaRPr/>
          </a:p>
          <a:p>
            <a:pPr indent="0" lvl="0" marL="0" rtl="0" algn="r">
              <a:lnSpc>
                <a:spcPct val="100000"/>
              </a:lnSpc>
              <a:spcBef>
                <a:spcPts val="1000"/>
              </a:spcBef>
              <a:spcAft>
                <a:spcPts val="0"/>
              </a:spcAft>
              <a:buSzPts val="1800"/>
              <a:buNone/>
            </a:pPr>
            <a:r>
              <a:rPr lang="en-GB"/>
              <a:t>Select Fire truck</a:t>
            </a:r>
            <a:endParaRPr/>
          </a:p>
        </p:txBody>
      </p:sp>
      <p:sp>
        <p:nvSpPr>
          <p:cNvPr id="119" name="Google Shape;119;p4"/>
          <p:cNvSpPr txBox="1"/>
          <p:nvPr>
            <p:ph idx="2" type="body"/>
          </p:nvPr>
        </p:nvSpPr>
        <p:spPr>
          <a:xfrm>
            <a:off x="6576978" y="2638044"/>
            <a:ext cx="2821488" cy="3101982"/>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800"/>
              <a:buNone/>
            </a:pPr>
            <a:r>
              <a:rPr lang="en-GB"/>
              <a:t>The control scheme is very simple, making use of the arrow keys for movement and the escape key to enter the in-game menu.</a:t>
            </a:r>
            <a:endParaRPr/>
          </a:p>
        </p:txBody>
      </p:sp>
      <p:sp>
        <p:nvSpPr>
          <p:cNvPr id="120" name="Google Shape;120;p4"/>
          <p:cNvSpPr/>
          <p:nvPr/>
        </p:nvSpPr>
        <p:spPr>
          <a:xfrm>
            <a:off x="2669929" y="2671601"/>
            <a:ext cx="553200" cy="298200"/>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ESC</a:t>
            </a:r>
            <a:endParaRPr/>
          </a:p>
        </p:txBody>
      </p:sp>
      <p:sp>
        <p:nvSpPr>
          <p:cNvPr id="121" name="Google Shape;121;p4"/>
          <p:cNvSpPr/>
          <p:nvPr/>
        </p:nvSpPr>
        <p:spPr>
          <a:xfrm rot="10800000">
            <a:off x="2797157" y="3091323"/>
            <a:ext cx="298800" cy="298200"/>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V</a:t>
            </a:r>
            <a:endParaRPr/>
          </a:p>
        </p:txBody>
      </p:sp>
      <p:sp>
        <p:nvSpPr>
          <p:cNvPr id="122" name="Google Shape;122;p4"/>
          <p:cNvSpPr/>
          <p:nvPr/>
        </p:nvSpPr>
        <p:spPr>
          <a:xfrm>
            <a:off x="2797157" y="3487892"/>
            <a:ext cx="298800" cy="298200"/>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V</a:t>
            </a:r>
            <a:endParaRPr/>
          </a:p>
        </p:txBody>
      </p:sp>
      <p:sp>
        <p:nvSpPr>
          <p:cNvPr id="123" name="Google Shape;123;p4"/>
          <p:cNvSpPr/>
          <p:nvPr/>
        </p:nvSpPr>
        <p:spPr>
          <a:xfrm rot="5400000">
            <a:off x="2797109" y="3884316"/>
            <a:ext cx="298800" cy="298200"/>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V</a:t>
            </a:r>
            <a:endParaRPr/>
          </a:p>
        </p:txBody>
      </p:sp>
      <p:sp>
        <p:nvSpPr>
          <p:cNvPr id="124" name="Google Shape;124;p4"/>
          <p:cNvSpPr/>
          <p:nvPr/>
        </p:nvSpPr>
        <p:spPr>
          <a:xfrm rot="-5400000">
            <a:off x="2797205" y="4279336"/>
            <a:ext cx="298800" cy="298200"/>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V</a:t>
            </a:r>
            <a:endParaRPr/>
          </a:p>
        </p:txBody>
      </p:sp>
      <p:cxnSp>
        <p:nvCxnSpPr>
          <p:cNvPr id="125" name="Google Shape;125;p4"/>
          <p:cNvCxnSpPr/>
          <p:nvPr/>
        </p:nvCxnSpPr>
        <p:spPr>
          <a:xfrm>
            <a:off x="6096000" y="2671601"/>
            <a:ext cx="0" cy="1906236"/>
          </a:xfrm>
          <a:prstGeom prst="straightConnector1">
            <a:avLst/>
          </a:prstGeom>
          <a:noFill/>
          <a:ln cap="flat" cmpd="sng" w="9525">
            <a:solidFill>
              <a:schemeClr val="dk1"/>
            </a:solidFill>
            <a:prstDash val="solid"/>
            <a:round/>
            <a:headEnd len="sm" w="sm" type="none"/>
            <a:tailEnd len="sm" w="sm" type="none"/>
          </a:ln>
        </p:spPr>
      </p:cxnSp>
      <p:sp>
        <p:nvSpPr>
          <p:cNvPr id="126" name="Google Shape;126;p4"/>
          <p:cNvSpPr/>
          <p:nvPr/>
        </p:nvSpPr>
        <p:spPr>
          <a:xfrm>
            <a:off x="2277532" y="2671949"/>
            <a:ext cx="298800" cy="298200"/>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P</a:t>
            </a:r>
            <a:endParaRPr/>
          </a:p>
        </p:txBody>
      </p:sp>
      <p:sp>
        <p:nvSpPr>
          <p:cNvPr id="127" name="Google Shape;127;p4"/>
          <p:cNvSpPr/>
          <p:nvPr/>
        </p:nvSpPr>
        <p:spPr>
          <a:xfrm>
            <a:off x="3314273" y="2671601"/>
            <a:ext cx="298800" cy="298200"/>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GB" sz="1400" u="none" cap="none" strike="noStrike">
                <a:solidFill>
                  <a:schemeClr val="lt1"/>
                </a:solidFill>
                <a:latin typeface="Gill Sans"/>
                <a:ea typeface="Gill Sans"/>
                <a:cs typeface="Gill Sans"/>
                <a:sym typeface="Gill Sans"/>
              </a:rPr>
              <a:t>M</a:t>
            </a:r>
            <a:endParaRPr/>
          </a:p>
        </p:txBody>
      </p:sp>
      <p:sp>
        <p:nvSpPr>
          <p:cNvPr id="128" name="Google Shape;128;p4"/>
          <p:cNvSpPr/>
          <p:nvPr/>
        </p:nvSpPr>
        <p:spPr>
          <a:xfrm>
            <a:off x="2183932" y="4731849"/>
            <a:ext cx="298800" cy="298200"/>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GB">
                <a:solidFill>
                  <a:schemeClr val="lt1"/>
                </a:solidFill>
                <a:latin typeface="Gill Sans"/>
                <a:ea typeface="Gill Sans"/>
                <a:cs typeface="Gill Sans"/>
                <a:sym typeface="Gill Sans"/>
              </a:rPr>
              <a:t>1</a:t>
            </a:r>
            <a:endParaRPr/>
          </a:p>
        </p:txBody>
      </p:sp>
      <p:sp>
        <p:nvSpPr>
          <p:cNvPr id="129" name="Google Shape;129;p4"/>
          <p:cNvSpPr/>
          <p:nvPr/>
        </p:nvSpPr>
        <p:spPr>
          <a:xfrm>
            <a:off x="2576332" y="4731849"/>
            <a:ext cx="298800" cy="298200"/>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GB">
                <a:solidFill>
                  <a:schemeClr val="lt1"/>
                </a:solidFill>
                <a:latin typeface="Gill Sans"/>
                <a:ea typeface="Gill Sans"/>
                <a:cs typeface="Gill Sans"/>
                <a:sym typeface="Gill Sans"/>
              </a:rPr>
              <a:t>2</a:t>
            </a:r>
            <a:endParaRPr/>
          </a:p>
        </p:txBody>
      </p:sp>
      <p:sp>
        <p:nvSpPr>
          <p:cNvPr id="130" name="Google Shape;130;p4"/>
          <p:cNvSpPr/>
          <p:nvPr/>
        </p:nvSpPr>
        <p:spPr>
          <a:xfrm>
            <a:off x="2968732" y="4731849"/>
            <a:ext cx="298800" cy="298200"/>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GB">
                <a:solidFill>
                  <a:schemeClr val="lt1"/>
                </a:solidFill>
                <a:latin typeface="Gill Sans"/>
                <a:ea typeface="Gill Sans"/>
                <a:cs typeface="Gill Sans"/>
                <a:sym typeface="Gill Sans"/>
              </a:rPr>
              <a:t>3</a:t>
            </a:r>
            <a:endParaRPr/>
          </a:p>
        </p:txBody>
      </p:sp>
      <p:sp>
        <p:nvSpPr>
          <p:cNvPr id="131" name="Google Shape;131;p4"/>
          <p:cNvSpPr/>
          <p:nvPr/>
        </p:nvSpPr>
        <p:spPr>
          <a:xfrm>
            <a:off x="3361132" y="4731849"/>
            <a:ext cx="298800" cy="298200"/>
          </a:xfrm>
          <a:prstGeom prst="rect">
            <a:avLst/>
          </a:prstGeom>
          <a:solidFill>
            <a:schemeClr val="accent2"/>
          </a:solidFill>
          <a:ln cap="flat" cmpd="sng" w="12700">
            <a:solidFill>
              <a:srgbClr val="717F84"/>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lang="en-GB">
                <a:solidFill>
                  <a:schemeClr val="lt1"/>
                </a:solidFill>
                <a:latin typeface="Gill Sans"/>
                <a:ea typeface="Gill Sans"/>
                <a:cs typeface="Gill Sans"/>
                <a:sym typeface="Gill Sans"/>
              </a:rPr>
              <a:t>4</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g7df36f0374_1_0"/>
          <p:cNvSpPr txBox="1"/>
          <p:nvPr>
            <p:ph type="title"/>
          </p:nvPr>
        </p:nvSpPr>
        <p:spPr>
          <a:xfrm>
            <a:off x="2231136" y="964692"/>
            <a:ext cx="7729800" cy="1188600"/>
          </a:xfrm>
          <a:prstGeom prst="rect">
            <a:avLst/>
          </a:prstGeom>
        </p:spPr>
        <p:txBody>
          <a:bodyPr anchorCtr="0" anchor="ctr" bIns="182875" lIns="182875" spcFirstLastPara="1" rIns="182875" wrap="square" tIns="182875">
            <a:noAutofit/>
          </a:bodyPr>
          <a:lstStyle/>
          <a:p>
            <a:pPr indent="0" lvl="0" marL="0" rtl="0" algn="ctr">
              <a:spcBef>
                <a:spcPts val="0"/>
              </a:spcBef>
              <a:spcAft>
                <a:spcPts val="0"/>
              </a:spcAft>
              <a:buNone/>
            </a:pPr>
            <a:r>
              <a:rPr lang="en-GB"/>
              <a:t>Fire Truck</a:t>
            </a:r>
            <a:r>
              <a:rPr lang="en-GB"/>
              <a:t> Specs</a:t>
            </a:r>
            <a:endParaRPr/>
          </a:p>
        </p:txBody>
      </p:sp>
      <p:sp>
        <p:nvSpPr>
          <p:cNvPr id="137" name="Google Shape;137;g7df36f0374_1_0"/>
          <p:cNvSpPr txBox="1"/>
          <p:nvPr>
            <p:ph idx="1" type="body"/>
          </p:nvPr>
        </p:nvSpPr>
        <p:spPr>
          <a:xfrm>
            <a:off x="1157075" y="2638050"/>
            <a:ext cx="9926100" cy="31020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GB"/>
              <a:t>There are four fire trucks to choose from in the game.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GB">
                <a:solidFill>
                  <a:schemeClr val="accent3"/>
                </a:solidFill>
              </a:rPr>
              <a:t>1- Increased Speed</a:t>
            </a:r>
            <a:r>
              <a:rPr lang="en-GB"/>
              <a:t>		</a:t>
            </a:r>
            <a:r>
              <a:rPr lang="en-GB">
                <a:solidFill>
                  <a:srgbClr val="0000FF"/>
                </a:solidFill>
              </a:rPr>
              <a:t>2 - Increased Damage</a:t>
            </a:r>
            <a:r>
              <a:rPr lang="en-GB"/>
              <a:t>		</a:t>
            </a:r>
            <a:r>
              <a:rPr lang="en-GB">
                <a:solidFill>
                  <a:srgbClr val="6AA84F"/>
                </a:solidFill>
              </a:rPr>
              <a:t>3 - Increased Capacity		</a:t>
            </a:r>
            <a:r>
              <a:rPr lang="en-GB">
                <a:solidFill>
                  <a:srgbClr val="FF00FF"/>
                </a:solidFill>
              </a:rPr>
              <a:t>4 - Increased Range </a:t>
            </a:r>
            <a:endParaRPr>
              <a:solidFill>
                <a:srgbClr val="FF00FF"/>
              </a:solidFill>
            </a:endParaRPr>
          </a:p>
          <a:p>
            <a:pPr indent="0" lvl="0" marL="0" rtl="0" algn="l">
              <a:spcBef>
                <a:spcPts val="1000"/>
              </a:spcBef>
              <a:spcAft>
                <a:spcPts val="0"/>
              </a:spcAft>
              <a:buNone/>
            </a:pPr>
            <a:r>
              <a:t/>
            </a:r>
            <a:endParaRPr/>
          </a:p>
        </p:txBody>
      </p:sp>
      <p:pic>
        <p:nvPicPr>
          <p:cNvPr id="138" name="Google Shape;138;g7df36f0374_1_0"/>
          <p:cNvPicPr preferRelativeResize="0"/>
          <p:nvPr/>
        </p:nvPicPr>
        <p:blipFill rotWithShape="1">
          <a:blip r:embed="rId3">
            <a:alphaModFix/>
          </a:blip>
          <a:srcRect b="0" l="91925" r="0" t="0"/>
          <a:stretch/>
        </p:blipFill>
        <p:spPr>
          <a:xfrm>
            <a:off x="9588175" y="4133200"/>
            <a:ext cx="1001051" cy="1152850"/>
          </a:xfrm>
          <a:prstGeom prst="rect">
            <a:avLst/>
          </a:prstGeom>
          <a:noFill/>
          <a:ln>
            <a:noFill/>
          </a:ln>
        </p:spPr>
      </p:pic>
      <p:pic>
        <p:nvPicPr>
          <p:cNvPr id="139" name="Google Shape;139;g7df36f0374_1_0"/>
          <p:cNvPicPr preferRelativeResize="0"/>
          <p:nvPr/>
        </p:nvPicPr>
        <p:blipFill rotWithShape="1">
          <a:blip r:embed="rId3">
            <a:alphaModFix/>
          </a:blip>
          <a:srcRect b="0" l="61036" r="30539" t="0"/>
          <a:stretch/>
        </p:blipFill>
        <p:spPr>
          <a:xfrm>
            <a:off x="6900225" y="4133200"/>
            <a:ext cx="1027100" cy="1152850"/>
          </a:xfrm>
          <a:prstGeom prst="rect">
            <a:avLst/>
          </a:prstGeom>
          <a:noFill/>
          <a:ln>
            <a:noFill/>
          </a:ln>
        </p:spPr>
      </p:pic>
      <p:pic>
        <p:nvPicPr>
          <p:cNvPr id="140" name="Google Shape;140;g7df36f0374_1_0"/>
          <p:cNvPicPr preferRelativeResize="0"/>
          <p:nvPr/>
        </p:nvPicPr>
        <p:blipFill rotWithShape="1">
          <a:blip r:embed="rId3">
            <a:alphaModFix/>
          </a:blip>
          <a:srcRect b="0" l="29927" r="59995" t="0"/>
          <a:stretch/>
        </p:blipFill>
        <p:spPr>
          <a:xfrm>
            <a:off x="1586100" y="4133200"/>
            <a:ext cx="1228599" cy="1152850"/>
          </a:xfrm>
          <a:prstGeom prst="rect">
            <a:avLst/>
          </a:prstGeom>
          <a:noFill/>
          <a:ln>
            <a:noFill/>
          </a:ln>
        </p:spPr>
      </p:pic>
      <p:pic>
        <p:nvPicPr>
          <p:cNvPr id="141" name="Google Shape;141;g7df36f0374_1_0"/>
          <p:cNvPicPr preferRelativeResize="0"/>
          <p:nvPr/>
        </p:nvPicPr>
        <p:blipFill rotWithShape="1">
          <a:blip r:embed="rId3">
            <a:alphaModFix/>
          </a:blip>
          <a:srcRect b="0" l="0" r="90775" t="0"/>
          <a:stretch/>
        </p:blipFill>
        <p:spPr>
          <a:xfrm>
            <a:off x="4010775" y="4133200"/>
            <a:ext cx="1124600" cy="1152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g7df36f0374_1_6"/>
          <p:cNvSpPr txBox="1"/>
          <p:nvPr>
            <p:ph type="title"/>
          </p:nvPr>
        </p:nvSpPr>
        <p:spPr>
          <a:xfrm>
            <a:off x="2231136" y="964692"/>
            <a:ext cx="7729800" cy="1188600"/>
          </a:xfrm>
          <a:prstGeom prst="rect">
            <a:avLst/>
          </a:prstGeom>
        </p:spPr>
        <p:txBody>
          <a:bodyPr anchorCtr="0" anchor="ctr" bIns="182875" lIns="182875" spcFirstLastPara="1" rIns="182875" wrap="square" tIns="182875">
            <a:noAutofit/>
          </a:bodyPr>
          <a:lstStyle/>
          <a:p>
            <a:pPr indent="0" lvl="0" marL="0" rtl="0" algn="ctr">
              <a:spcBef>
                <a:spcPts val="0"/>
              </a:spcBef>
              <a:spcAft>
                <a:spcPts val="0"/>
              </a:spcAft>
              <a:buNone/>
            </a:pPr>
            <a:r>
              <a:rPr lang="en-GB"/>
              <a:t>Minigame</a:t>
            </a:r>
            <a:endParaRPr/>
          </a:p>
        </p:txBody>
      </p:sp>
      <p:sp>
        <p:nvSpPr>
          <p:cNvPr id="147" name="Google Shape;147;g7df36f0374_1_6"/>
          <p:cNvSpPr txBox="1"/>
          <p:nvPr>
            <p:ph idx="1" type="body"/>
          </p:nvPr>
        </p:nvSpPr>
        <p:spPr>
          <a:xfrm>
            <a:off x="1588412" y="2404019"/>
            <a:ext cx="4271700" cy="31020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GB"/>
              <a:t>When a truck needs refilling with water, visit the fire station and have a chance to play the minigame!</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GB"/>
              <a:t>You’ll either automatically get filled up or you’ll be taken to play the game before being refilled.</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148" name="Google Shape;148;g7df36f0374_1_6"/>
          <p:cNvSpPr txBox="1"/>
          <p:nvPr>
            <p:ph idx="2" type="body"/>
          </p:nvPr>
        </p:nvSpPr>
        <p:spPr>
          <a:xfrm>
            <a:off x="6338325" y="2374875"/>
            <a:ext cx="4270200" cy="30693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GB"/>
              <a:t>If you can turn the pipes to allow the water to flow through from start to end, you’ll be rewarded with a full tank of water!</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GB"/>
              <a:t>However, if you fail you will not be able to return to the game until you succeed!</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pic>
        <p:nvPicPr>
          <p:cNvPr id="149" name="Google Shape;149;g7df36f0374_1_6"/>
          <p:cNvPicPr preferRelativeResize="0"/>
          <p:nvPr/>
        </p:nvPicPr>
        <p:blipFill>
          <a:blip r:embed="rId3">
            <a:alphaModFix/>
          </a:blip>
          <a:stretch>
            <a:fillRect/>
          </a:stretch>
        </p:blipFill>
        <p:spPr>
          <a:xfrm>
            <a:off x="4546075" y="4737175"/>
            <a:ext cx="2518626" cy="1828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pic>
        <p:nvPicPr>
          <p:cNvPr id="154" name="Google Shape;154;p5"/>
          <p:cNvPicPr preferRelativeResize="0"/>
          <p:nvPr/>
        </p:nvPicPr>
        <p:blipFill rotWithShape="1">
          <a:blip r:embed="rId3">
            <a:alphaModFix amt="5000"/>
          </a:blip>
          <a:srcRect b="0" l="0" r="0" t="0"/>
          <a:stretch/>
        </p:blipFill>
        <p:spPr>
          <a:xfrm rot="1050765">
            <a:off x="-1384982" y="-980534"/>
            <a:ext cx="8795859" cy="8819068"/>
          </a:xfrm>
          <a:prstGeom prst="rect">
            <a:avLst/>
          </a:prstGeom>
          <a:noFill/>
          <a:ln>
            <a:noFill/>
          </a:ln>
        </p:spPr>
      </p:pic>
      <p:sp>
        <p:nvSpPr>
          <p:cNvPr id="155" name="Google Shape;155;p5"/>
          <p:cNvSpPr/>
          <p:nvPr/>
        </p:nvSpPr>
        <p:spPr>
          <a:xfrm>
            <a:off x="6096000" y="0"/>
            <a:ext cx="6096000" cy="68580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56" name="Google Shape;156;p5"/>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200"/>
              <a:buFont typeface="Gill Sans"/>
              <a:buNone/>
            </a:pPr>
            <a:r>
              <a:rPr lang="en-GB"/>
              <a:t>MENU NAVIGATION</a:t>
            </a:r>
            <a:endParaRPr/>
          </a:p>
        </p:txBody>
      </p:sp>
      <p:sp>
        <p:nvSpPr>
          <p:cNvPr id="157" name="Google Shape;157;p5"/>
          <p:cNvSpPr txBox="1"/>
          <p:nvPr>
            <p:ph idx="1" type="body"/>
          </p:nvPr>
        </p:nvSpPr>
        <p:spPr>
          <a:xfrm>
            <a:off x="6736080" y="804672"/>
            <a:ext cx="4815840" cy="5248656"/>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900"/>
              <a:buNone/>
            </a:pPr>
            <a:r>
              <a:rPr lang="en-GB"/>
              <a:t>On the main menu there are four buttons:</a:t>
            </a:r>
            <a:endParaRPr/>
          </a:p>
          <a:p>
            <a:pPr indent="-228600" lvl="0" marL="228600" rtl="0" algn="l">
              <a:lnSpc>
                <a:spcPct val="100000"/>
              </a:lnSpc>
              <a:spcBef>
                <a:spcPts val="1000"/>
              </a:spcBef>
              <a:spcAft>
                <a:spcPts val="0"/>
              </a:spcAft>
              <a:buSzPts val="1900"/>
              <a:buChar char="•"/>
            </a:pPr>
            <a:r>
              <a:rPr lang="en-GB"/>
              <a:t>New Game: begins a new game of Kroy, and allows you to choose your desired truck with which to play the game with.</a:t>
            </a:r>
            <a:endParaRPr/>
          </a:p>
          <a:p>
            <a:pPr indent="-228600" lvl="0" marL="228600" rtl="0" algn="l">
              <a:lnSpc>
                <a:spcPct val="100000"/>
              </a:lnSpc>
              <a:spcBef>
                <a:spcPts val="1000"/>
              </a:spcBef>
              <a:spcAft>
                <a:spcPts val="0"/>
              </a:spcAft>
              <a:buSzPts val="1900"/>
              <a:buChar char="•"/>
            </a:pPr>
            <a:r>
              <a:rPr lang="en-GB"/>
              <a:t>Options: takes you through to the options menu(s), allowing you to tweak and change the settings for the game such as volume and enabling/disabling music.</a:t>
            </a:r>
            <a:endParaRPr/>
          </a:p>
          <a:p>
            <a:pPr indent="-228600" lvl="0" marL="228600" rtl="0" algn="l">
              <a:lnSpc>
                <a:spcPct val="100000"/>
              </a:lnSpc>
              <a:spcBef>
                <a:spcPts val="1000"/>
              </a:spcBef>
              <a:spcAft>
                <a:spcPts val="0"/>
              </a:spcAft>
              <a:buSzPts val="1900"/>
              <a:buChar char="•"/>
            </a:pPr>
            <a:r>
              <a:rPr lang="en-GB"/>
              <a:t>Minigame: launches the minigame.</a:t>
            </a:r>
            <a:endParaRPr/>
          </a:p>
          <a:p>
            <a:pPr indent="-228600" lvl="0" marL="228600" rtl="0" algn="l">
              <a:lnSpc>
                <a:spcPct val="100000"/>
              </a:lnSpc>
              <a:spcBef>
                <a:spcPts val="1000"/>
              </a:spcBef>
              <a:spcAft>
                <a:spcPts val="0"/>
              </a:spcAft>
              <a:buSzPts val="1900"/>
              <a:buChar char="•"/>
            </a:pPr>
            <a:r>
              <a:rPr lang="en-GB"/>
              <a:t>Exit: closes the game/application.</a:t>
            </a:r>
            <a:endParaRPr/>
          </a:p>
          <a:p>
            <a:pPr indent="0" lvl="0" marL="0" rtl="0" algn="l">
              <a:lnSpc>
                <a:spcPct val="100000"/>
              </a:lnSpc>
              <a:spcBef>
                <a:spcPts val="1000"/>
              </a:spcBef>
              <a:spcAft>
                <a:spcPts val="0"/>
              </a:spcAft>
              <a:buSzPts val="1900"/>
              <a:buNone/>
            </a:pPr>
            <a:r>
              <a:t/>
            </a:r>
            <a:endParaRPr/>
          </a:p>
        </p:txBody>
      </p:sp>
      <p:sp>
        <p:nvSpPr>
          <p:cNvPr id="158" name="Google Shape;158;p5"/>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normAutofit/>
          </a:bodyPr>
          <a:lstStyle/>
          <a:p>
            <a:pPr indent="0" lvl="0" marL="0" rtl="0" algn="ctr">
              <a:lnSpc>
                <a:spcPct val="100000"/>
              </a:lnSpc>
              <a:spcBef>
                <a:spcPts val="0"/>
              </a:spcBef>
              <a:spcAft>
                <a:spcPts val="0"/>
              </a:spcAft>
              <a:buSzPts val="1500"/>
              <a:buNone/>
            </a:pPr>
            <a:r>
              <a:rPr lang="en-GB"/>
              <a:t>How to navigate the in-game menus.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pic>
        <p:nvPicPr>
          <p:cNvPr id="163" name="Google Shape;163;p6"/>
          <p:cNvPicPr preferRelativeResize="0"/>
          <p:nvPr/>
        </p:nvPicPr>
        <p:blipFill rotWithShape="1">
          <a:blip r:embed="rId3">
            <a:alphaModFix amt="5000"/>
          </a:blip>
          <a:srcRect b="0" l="0" r="0" t="0"/>
          <a:stretch/>
        </p:blipFill>
        <p:spPr>
          <a:xfrm rot="1147817">
            <a:off x="-1401863" y="-770889"/>
            <a:ext cx="8829622" cy="8829622"/>
          </a:xfrm>
          <a:prstGeom prst="rect">
            <a:avLst/>
          </a:prstGeom>
          <a:noFill/>
          <a:ln>
            <a:noFill/>
          </a:ln>
        </p:spPr>
      </p:pic>
      <p:sp>
        <p:nvSpPr>
          <p:cNvPr id="164" name="Google Shape;164;p6"/>
          <p:cNvSpPr/>
          <p:nvPr/>
        </p:nvSpPr>
        <p:spPr>
          <a:xfrm>
            <a:off x="6096000" y="0"/>
            <a:ext cx="6096000" cy="68580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165" name="Google Shape;165;p6"/>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200"/>
              <a:buFont typeface="Gill Sans"/>
              <a:buNone/>
            </a:pPr>
            <a:r>
              <a:rPr lang="en-GB"/>
              <a:t>OPTIONS</a:t>
            </a:r>
            <a:endParaRPr/>
          </a:p>
        </p:txBody>
      </p:sp>
      <p:sp>
        <p:nvSpPr>
          <p:cNvPr id="166" name="Google Shape;166;p6"/>
          <p:cNvSpPr txBox="1"/>
          <p:nvPr>
            <p:ph idx="1" type="body"/>
          </p:nvPr>
        </p:nvSpPr>
        <p:spPr>
          <a:xfrm>
            <a:off x="6736080" y="804672"/>
            <a:ext cx="4815840" cy="5852502"/>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900"/>
              <a:buNone/>
            </a:pPr>
            <a:r>
              <a:rPr lang="en-GB"/>
              <a:t>On the options menu when you are playing a game, there are 3 buttons to choose from:</a:t>
            </a:r>
            <a:endParaRPr/>
          </a:p>
          <a:p>
            <a:pPr indent="-228600" lvl="0" marL="228600" rtl="0" algn="l">
              <a:lnSpc>
                <a:spcPct val="100000"/>
              </a:lnSpc>
              <a:spcBef>
                <a:spcPts val="1000"/>
              </a:spcBef>
              <a:spcAft>
                <a:spcPts val="0"/>
              </a:spcAft>
              <a:buSzPts val="1900"/>
              <a:buChar char="•"/>
            </a:pPr>
            <a:r>
              <a:rPr lang="en-GB"/>
              <a:t>Resume: exits the menu and returns to the game.</a:t>
            </a:r>
            <a:endParaRPr/>
          </a:p>
          <a:p>
            <a:pPr indent="-228600" lvl="0" marL="228600" rtl="0" algn="l">
              <a:lnSpc>
                <a:spcPct val="100000"/>
              </a:lnSpc>
              <a:spcBef>
                <a:spcPts val="1000"/>
              </a:spcBef>
              <a:spcAft>
                <a:spcPts val="0"/>
              </a:spcAft>
              <a:buSzPts val="1900"/>
              <a:buChar char="•"/>
            </a:pPr>
            <a:r>
              <a:rPr lang="en-GB"/>
              <a:t>Menu: takes you to the options menu (see below**).</a:t>
            </a:r>
            <a:endParaRPr/>
          </a:p>
          <a:p>
            <a:pPr indent="-228600" lvl="0" marL="228600" rtl="0" algn="l">
              <a:lnSpc>
                <a:spcPct val="100000"/>
              </a:lnSpc>
              <a:spcBef>
                <a:spcPts val="1000"/>
              </a:spcBef>
              <a:spcAft>
                <a:spcPts val="0"/>
              </a:spcAft>
              <a:buSzPts val="1900"/>
              <a:buChar char="•"/>
            </a:pPr>
            <a:r>
              <a:rPr lang="en-GB"/>
              <a:t>Exit: closes the game/application.</a:t>
            </a:r>
            <a:endParaRPr/>
          </a:p>
          <a:p>
            <a:pPr indent="0" lvl="0" marL="0" rtl="0" algn="l">
              <a:lnSpc>
                <a:spcPct val="100000"/>
              </a:lnSpc>
              <a:spcBef>
                <a:spcPts val="1000"/>
              </a:spcBef>
              <a:spcAft>
                <a:spcPts val="0"/>
              </a:spcAft>
              <a:buSzPts val="1900"/>
              <a:buNone/>
            </a:pPr>
            <a:r>
              <a:rPr lang="en-GB"/>
              <a:t>On the options menu** there are 5 buttons:</a:t>
            </a:r>
            <a:endParaRPr/>
          </a:p>
          <a:p>
            <a:pPr indent="-228600" lvl="0" marL="228600" rtl="0" algn="l">
              <a:lnSpc>
                <a:spcPct val="100000"/>
              </a:lnSpc>
              <a:spcBef>
                <a:spcPts val="1000"/>
              </a:spcBef>
              <a:spcAft>
                <a:spcPts val="0"/>
              </a:spcAft>
              <a:buSzPts val="1900"/>
              <a:buChar char="•"/>
            </a:pPr>
            <a:r>
              <a:rPr lang="en-GB"/>
              <a:t>Play/Stop Music: either enables or disables the background music.</a:t>
            </a:r>
            <a:endParaRPr/>
          </a:p>
          <a:p>
            <a:pPr indent="-228600" lvl="0" marL="228600" rtl="0" algn="l">
              <a:lnSpc>
                <a:spcPct val="100000"/>
              </a:lnSpc>
              <a:spcBef>
                <a:spcPts val="1000"/>
              </a:spcBef>
              <a:spcAft>
                <a:spcPts val="0"/>
              </a:spcAft>
              <a:buSzPts val="1900"/>
              <a:buChar char="•"/>
            </a:pPr>
            <a:r>
              <a:rPr lang="en-GB"/>
              <a:t>Mute/Unmute Volume: either enables or disables all game sounds.</a:t>
            </a:r>
            <a:endParaRPr/>
          </a:p>
          <a:p>
            <a:pPr indent="-228600" lvl="0" marL="228600" rtl="0" algn="l">
              <a:lnSpc>
                <a:spcPct val="100000"/>
              </a:lnSpc>
              <a:spcBef>
                <a:spcPts val="1000"/>
              </a:spcBef>
              <a:spcAft>
                <a:spcPts val="0"/>
              </a:spcAft>
              <a:buSzPts val="1900"/>
              <a:buChar char="•"/>
            </a:pPr>
            <a:r>
              <a:rPr lang="en-GB"/>
              <a:t>Back: returns you back to the main options page.</a:t>
            </a:r>
            <a:endParaRPr/>
          </a:p>
        </p:txBody>
      </p:sp>
      <p:sp>
        <p:nvSpPr>
          <p:cNvPr id="167" name="Google Shape;167;p6"/>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normAutofit/>
          </a:bodyPr>
          <a:lstStyle/>
          <a:p>
            <a:pPr indent="0" lvl="0" marL="0" rtl="0" algn="ctr">
              <a:lnSpc>
                <a:spcPct val="100000"/>
              </a:lnSpc>
              <a:spcBef>
                <a:spcPts val="0"/>
              </a:spcBef>
              <a:spcAft>
                <a:spcPts val="0"/>
              </a:spcAft>
              <a:buSzPts val="1500"/>
              <a:buNone/>
            </a:pPr>
            <a:r>
              <a:rPr lang="en-GB"/>
              <a:t>How to change the options in-game.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7"/>
          <p:cNvSpPr txBox="1"/>
          <p:nvPr>
            <p:ph idx="1" type="body"/>
          </p:nvPr>
        </p:nvSpPr>
        <p:spPr>
          <a:xfrm>
            <a:off x="1581912" y="2638044"/>
            <a:ext cx="4271771" cy="3101982"/>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lang="en-GB"/>
              <a:t>Drive your fire engine around the map using the arrow keys.</a:t>
            </a:r>
            <a:endParaRPr/>
          </a:p>
          <a:p>
            <a:pPr indent="-228600" lvl="0" marL="228600" rtl="0" algn="l">
              <a:lnSpc>
                <a:spcPct val="100000"/>
              </a:lnSpc>
              <a:spcBef>
                <a:spcPts val="1000"/>
              </a:spcBef>
              <a:spcAft>
                <a:spcPts val="0"/>
              </a:spcAft>
              <a:buSzPts val="1800"/>
              <a:buChar char="•"/>
            </a:pPr>
            <a:r>
              <a:rPr lang="en-GB"/>
              <a:t>Get close to ET fortresses and your truck will automatically shoot water at them.</a:t>
            </a:r>
            <a:endParaRPr/>
          </a:p>
          <a:p>
            <a:pPr indent="-228600" lvl="0" marL="228600" rtl="0" algn="l">
              <a:lnSpc>
                <a:spcPct val="100000"/>
              </a:lnSpc>
              <a:spcBef>
                <a:spcPts val="1000"/>
              </a:spcBef>
              <a:spcAft>
                <a:spcPts val="0"/>
              </a:spcAft>
              <a:buSzPts val="1800"/>
              <a:buChar char="•"/>
            </a:pPr>
            <a:r>
              <a:rPr lang="en-GB"/>
              <a:t>ET fortresses will be destroyed once you have shot enough water at them.</a:t>
            </a:r>
            <a:endParaRPr/>
          </a:p>
          <a:p>
            <a:pPr indent="-228600" lvl="0" marL="228600" rtl="0" algn="l">
              <a:lnSpc>
                <a:spcPct val="100000"/>
              </a:lnSpc>
              <a:spcBef>
                <a:spcPts val="1000"/>
              </a:spcBef>
              <a:spcAft>
                <a:spcPts val="0"/>
              </a:spcAft>
              <a:buSzPts val="1800"/>
              <a:buChar char="•"/>
            </a:pPr>
            <a:r>
              <a:rPr lang="en-GB"/>
              <a:t>Avoid the projectiles shot by the fortresses.</a:t>
            </a:r>
            <a:endParaRPr/>
          </a:p>
        </p:txBody>
      </p:sp>
      <p:sp>
        <p:nvSpPr>
          <p:cNvPr id="173" name="Google Shape;173;p7"/>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GB"/>
              <a:t>AIM OF THE GAME</a:t>
            </a:r>
            <a:endParaRPr/>
          </a:p>
        </p:txBody>
      </p:sp>
      <p:cxnSp>
        <p:nvCxnSpPr>
          <p:cNvPr id="174" name="Google Shape;174;p7"/>
          <p:cNvCxnSpPr/>
          <p:nvPr/>
        </p:nvCxnSpPr>
        <p:spPr>
          <a:xfrm>
            <a:off x="6096000" y="2671601"/>
            <a:ext cx="0" cy="1906236"/>
          </a:xfrm>
          <a:prstGeom prst="straightConnector1">
            <a:avLst/>
          </a:prstGeom>
          <a:noFill/>
          <a:ln cap="flat" cmpd="sng" w="9525">
            <a:solidFill>
              <a:schemeClr val="dk1"/>
            </a:solidFill>
            <a:prstDash val="solid"/>
            <a:round/>
            <a:headEnd len="sm" w="sm" type="none"/>
            <a:tailEnd len="sm" w="sm" type="none"/>
          </a:ln>
        </p:spPr>
      </p:cxnSp>
      <p:sp>
        <p:nvSpPr>
          <p:cNvPr id="175" name="Google Shape;175;p7"/>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lang="en-GB"/>
              <a:t>The blue bar above your truck shows how much water you have in your tank.</a:t>
            </a:r>
            <a:endParaRPr/>
          </a:p>
          <a:p>
            <a:pPr indent="-228600" lvl="0" marL="228600" rtl="0" algn="l">
              <a:lnSpc>
                <a:spcPct val="100000"/>
              </a:lnSpc>
              <a:spcBef>
                <a:spcPts val="1000"/>
              </a:spcBef>
              <a:spcAft>
                <a:spcPts val="0"/>
              </a:spcAft>
              <a:buSzPts val="1800"/>
              <a:buChar char="•"/>
            </a:pPr>
            <a:r>
              <a:rPr lang="en-GB"/>
              <a:t>Return to the fire station (see map) in order to refill your tank with water.</a:t>
            </a:r>
            <a:endParaRPr/>
          </a:p>
          <a:p>
            <a:pPr indent="-228600" lvl="0" marL="228600" rtl="0" algn="l">
              <a:lnSpc>
                <a:spcPct val="100000"/>
              </a:lnSpc>
              <a:spcBef>
                <a:spcPts val="1000"/>
              </a:spcBef>
              <a:spcAft>
                <a:spcPts val="0"/>
              </a:spcAft>
              <a:buSzPts val="1800"/>
              <a:buChar char="•"/>
            </a:pPr>
            <a:r>
              <a:rPr lang="en-GB"/>
              <a:t>You will be returned to the fire station automatically when your truck is destroyed. You only have 4 trucks, so be careful!</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2020-01-15T22:18:28Z</dcterms:created>
  <dc:creator>Daniel Yates</dc:creator>
</cp:coreProperties>
</file>